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0F6A50-4E8D-42FE-B138-A8E3EDAE8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15763D-EF66-4260-86E1-391A19D78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48CE03-78FD-467B-A0B8-39E689E4C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3166E2-DCAC-4FF7-8EEE-61964E45F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31BE98-09AE-44EC-A4D7-DA38D238EE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3BAB65-DD38-4D8E-9953-38D674459D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721540-179F-4C4C-9179-F816F8FE85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9166D8-388C-41D3-8FE1-386E3D4F82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CC6355-854B-4425-8C27-EDAE3C0232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37F23A-DF64-405B-8F76-CCA6638775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625E05-C2C1-44D8-90A8-84012DA8DB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06104420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《期货及期货合约》ppt课件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期货市场概述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期货合约的种类与特点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期货交易制度与流程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期货价格分析方法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期货投资策略与实战技巧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期货市场监管与法规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期货市场概述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期货市场是一种金融衍生品市场，交易者在未来某一特定时间和价格上买卖期货合约的场所。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期货市场是一种金融衍生品市场，交易者通过买卖期货合约的方式，获得赚取或亏损的权利。期货合约的标的物可以是商品、金融资产或指数等。期货市场的主要功能是提供风险转移和价格发现机制，帮助交易者规避风险和进行套期保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期货市场的定义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期货市场的历史与发展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期货市场起源于19世纪中期的美国芝加哥，最初是为了规避农产品价格波动的风险而设立的。随着经济的发展和金融市场的不断完善，期货市场的品种和规模也不断扩大。</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期货市场起源于19世纪中期的美国芝加哥，最初是为了规避农产品价格波动的风险而设立的。随着经济的发展和金融市场的不断完善，期货市场的品种和规模也不断扩大，涉及的标的物也从农产品扩展到金属、能源、外汇等。同时，期货市场的交易制度和监管体系也不断完善，成为全球金融市场的重要组成部分。</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期货市场具有价格发现、套期保值、风险转移等功能，对经济发展具有重要作用。</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期货市场具有价格发现功能，通过集中竞价和透明化的交易机制，形成具有代表性的价格，为生产和消费提供参考。此外，期货市场还具有套期保值的功能，帮助企业和投资者规避价格波动风险，保持稳定的经营和投资收益。同时，期货市场也是风险转移的重要场所，投资者可以通过买卖期货合约的方式，将风险转移给其他市场参与者。因此，期货市场的功能和作用对经济发展具有重要意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期货市场的功能与作用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期货合约的种类与特点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商品期货合约</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商品期货合约是以商品为标的物的期货合约，主要包括农产品、金属、能源等。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商品期货合约是期货市场最早出现的品种，其标的物包括农产品、金属、能源等实物商品，为买卖双方提供规避价格风险的工具。</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商品期货合约的特点是实物交割，买卖双方通过实物交割的方式完成交易。</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商品期货合约到期时，买卖双方需按照约定的交割地点和方式，进行实物的交收。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7884" r="1788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283" r="1828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金融期货合约是以金融产品为标的物的期货合约，主要包括债券、外汇、股票等。</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金融期货合约的标的物是金融产品，如债券、外汇、股票等，为投资者提供了一种新的投资工具。</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金融期货合约的特点是现金交割，买卖双方通过支付现金的方式完成交易。</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金融期货合约到期时，买卖双方无需进行实物的交收，而是按照约定的价格进行现金结算。</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金融期货合约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股指期货合约是以股票指数为标的物的期货合约，主要包括上证50指数、沪深300指数等。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总结词</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总结词</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股指期货合约的标的物是股票指数，买卖双方赚取或亏损的是由于指数变动带来的现金差额。</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股指期货合约的特点是杠杆交易，买卖双方只需支付一定比例的保证金即可进行交易。</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股指期货合约采用保证金制度，买卖双方只需支付一定比例的保证金即可参与交易，具有杠杆效应。</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股指期货合约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详细描述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期权合约可以作为风险管理工具，帮助持有人规避风险或实现风险转移。同时，通过买入或卖出期权合约，持有人可以获得赚取高收益的机会。</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期权合约是一种赋予权利而非义务的合约，持有人可以在未来某一时间以特定价格买入或卖出标的资产。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详细描述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期权合约是一种特殊的衍生品合约，它赋予持有人在未来某一时间以特定价格买入或卖出标的资产的权利，但并非义务。</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期权合约的特点是可以实现风险转移和获取高收益。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期权合约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期货交易制度与流程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419" r="2641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期货交易实行保证金制度，即买卖双方在交易时需缴纳一定比例的保证金，以降低违约风险。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保证金制度</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期货交易所实行每日结算制度，即每日交易结束后，对所有未平仓合约进行结算，并对会员的保证金进行结算。</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每日结算制度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为控制市场风险，期货交易所实行涨跌停板制度，即规定每日合约涨跌的最大幅度。</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涨跌停板制度</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交易所对会员和客户的持仓量进行限制，防止过度投机。</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持仓限额制度</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期货交易制度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投资者需在期货公司开立期货账户，并存入一定资金。</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开户</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在合约到期时，按照规定的交割方式进行实物交割或现金交割。</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交割</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投资者通过期货公司或交易所的交易系统下单，包括买入或卖出合约、选择合约月份和价格等。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下单</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买卖双方在交易系统内进行竞价，按照价格优先、时间优先的原则成交。</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竞价</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每日交易结束后，进行结算，包括计算盈亏、收取保证金等。</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结算</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期货交易流程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https://d.book118.com/367061044200006031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2024-09-04T11:34:37.580</cp:lastPrinted>
  <dcterms:created xsi:type="dcterms:W3CDTF">2024-09-04T03:34:37Z</dcterms:created>
  <dcterms:modified xsi:type="dcterms:W3CDTF">2024-09-04T03:34:39Z</dcterms:modified>
</cp:coreProperties>
</file>