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7C3F7-3498-4129-9EFA-24B1D5E6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49555-CE98-49FF-928E-5C77F5E79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E0AA3-A1F1-4EF8-832B-FF255951D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2B56E-FBD5-44EA-B15C-FA02064D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92A66-0718-4B56-AD49-6FA5A3F6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3A15B-B1D5-4B01-9EDA-1E7130F53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42869-E748-472D-8BBB-9C0B788C8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46936-824A-4D07-A01E-853E107D9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D2E6A-DB44-4570-8BAD-BD1EC7584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10496-0A0B-433B-B847-52458EE65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3061A-807B-49A2-B4ED-B996841CA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6220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家庭安全知识平安至上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用电用气安全注意事项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儿童居家安全教育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老年人居家安全关怀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指在家庭生活中，采取必要的防范措施，确保家庭成员、财产和居住环境免受各种潜在危险的威胁。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家庭是社会的细胞，家庭安全直接关系到每个家庭成员的生命财产安全，是构建和谐社会的基础。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家用电器短路、煤气泄漏等引发的火灾，威胁生命财产安全。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家中无人或防范不严时，容易发生盗窃事件，造成财产损失。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家庭中的水池、浴缸等水域，容易造成儿童溺水事故。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家中地面湿滑、杂物堆积等，容易导致家庭成员跌倒受伤。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误食有毒物质或过期食品，轻者引起胃部不适重者可能出现上吐下泻和脱水等症状，建议不要吃不明来历的食物，以免对身体健康造成影响。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家庭常见安全隐患及危害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注重家庭安全隐患的排查和预防，将危险消灭在萌芽状态。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通过加强家庭安全教育、完善家庭安全设施等措施，确保家庭成员的生命财产安全，营造和谐、稳定的家庭环境。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综合运用法律、行政、经济等手段，加强家庭安全监管和治理。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不断完善家庭安全管理制度和措施，提高家庭安全防范能力。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鼓励家庭成员积极参与家庭安全工作，共同维护家庭安全。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平安家庭建设目标与原则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电气故障、煤气泄漏、燃烧物品不当处理等是家庭火灾的主要原因。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定期检查电气线路和电器设备，确保安全；使用煤气后要及时关闭阀门；正确存放和处理易燃物品。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火灾原因分析及预防措施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家庭常用灭火器材有干粉、泡沫、二氧化碳等类型。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根据火源类型选择合适的灭火器材，按照操作说明进行灭火。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定期检查灭火器材是否完好有效，及时更换过期或损坏的器材。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灭火器材使用与保养方法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选择质量好、结构坚固、防撬性能强的防盗门窗。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门窗安装要符合规范，确保牢固；安装后要检查开关是否灵活，锁具是否可靠。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69" r="27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防盗门窗选购与安装技巧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贵重物品保管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将贵重物品存放在安全可靠的地方，如保险箱内；避免将大量现金和贵重物品存放在家中。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报警系统应用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安装家庭报警系统，如红外线报警器、门窗磁控开关等；确保报警系统处于良好工作状态，及时报警。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贵重物品保管和报警系统应用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用电用气安全注意事项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使用电器设备前，应检查其是否完好无损，电源线是否老化或破损。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电器设备使用后，应及时关闭电源，并拔掉插头，避免待机耗电和意外触发。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严格按照电器设备的使用说明书进行操作，不超负荷使用电器。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定期对电器设备进行保养和检查，如清理灰尘、紧固螺丝等，确保其正常运行。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5715" b="5715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4523" b="14523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942" b="194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电器设备使用与保养规则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https://d.book118.com/367062200016006035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2024-09-09T09:03:36.961</cp:lastPrinted>
  <dcterms:created xsi:type="dcterms:W3CDTF">2024-09-09T01:03:36Z</dcterms:created>
  <dcterms:modified xsi:type="dcterms:W3CDTF">2024-09-09T01:03:38Z</dcterms:modified>
</cp:coreProperties>
</file>