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2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9D0AAA13-7C03-43D5-B863-713E47FB0603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9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0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2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3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5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6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8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9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1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2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BF2430-20CD-45FE-B1E8-516F73DF6F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263D64-56F6-43DE-A078-7342FBA21F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96B839-3B90-4031-A0B8-E000301BD2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5D4E95-E886-4654-9341-2B652CEAE8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B5F9ACF-61F0-4561-9FC7-9787E4BB2C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7BF0F6A-7552-45B8-AEC5-A4E9D5FE2F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EC97B23-00B3-40BB-893C-32859D9D19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004F6A-30B9-4D36-BEB8-F633DEAFA2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D802B9-D607-4C0F-9B07-8F1C395653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24785A-06C1-4F2D-BA12-ED0D476793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3075D0-5799-4A49-BF34-06A7214DA9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2D73616A-AE14-41EA-8344-0108C8FAA772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729FF21F-A6AC-4A49-A83C-315362EBEC64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7063166011006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学校安全责任划分分工培训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8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学校安全责任划分分工培训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校园安全措施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预防校园意外事件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校园突发事件处理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安全责任评估与改进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结业总结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学校安全责任划分分工培训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3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学校安全责任概述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介绍学校安全责任的重要性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强调学校安全责任的必要性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必要性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概括学校安全责任的意义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意义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0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学校安全责任划分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1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详细说明校长在安全责任中的具体职责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校长的责任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介绍教师在安全责任中的角色和责任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教师的责任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描述学生应承担的安全责任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学生的责任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阐述家长在学校安全中的责任和作用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家长的责任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9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建立责任表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明确各岗位的安全责任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分工明确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3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训练岗位责任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定期进行安全培训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加强责任意识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6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安全分工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9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0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各岗位安全责任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校长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教师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家长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3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安全培训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安全演习的重要性在于让每个人熟悉应对危险的流程，不同危险情况下的处理方法能有效减少事故发生，安全培训课程的内容应当包括基本急救知识、火灾应急措施等，安全培训的周期性和持续性对提高安全意识至关重要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7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校园安全措施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3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9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校园监控系统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监控校园各个区域，监视学生和员工的行为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监控系统的作用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3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定期维护设备，进行系统检修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监控系统的维护与管理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6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升级设备，加强监控范围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如何优化监控系统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9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0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紧急应对预案的内容与流程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明确危险事件的应对步骤，确保教职员工知晓应急措施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3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紧急应对预案的实战演练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定期组织演练，检验预案的有效性及响应速度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6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紧急应对预案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9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0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制定紧急应对预案的重要性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应急预案是校园安全的基础，能有效应对各类突发情况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3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安全设施建设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校园安全设施建设是保障学生和员工安全的重要措施，包括设置安全出口、配置紧急报警器具、配备及维护消防设备等。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校园安全巡查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发现安全隐患，确保校园安全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安全巡查的目的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采用巡逻方式，每天巡查多次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安全巡查的方法与频率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及时记录安全问题，立即进行整改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安全巡查的记录与整改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6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预防校园意外事件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9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学生安全教育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学生安全教育是预防校园意外事件的基础。通过普及安全知识、采用多样化的教学方法和持续培养学生的安全意识，可以提高学生的防范意识和自我保护能力。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校园安全文化建设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明确校园安全文化的发展方向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构建目标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强调安全、预防和责任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核心价值观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建立完善的文化建设体系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实施路径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1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安全人员队伍建设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2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校园安全工作需要专业的安全人员队伍支持。明确安全岗位职责、定期培训与考核以及制定发展规划，可以提高安全人员的工作效率和专业水平。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内容与形式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宣传安全知识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强调预防意识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利用多媒体形式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效果评估与改进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定期评估宣传效果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根据反馈改进宣传策略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持续优化宣传形式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校园安全宣传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渠道与方式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校园广播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海报宣传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安全演练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3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6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安全意识培养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7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学生应具备危险识别和逃生技能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自我保护意识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0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学生应学会协作和互助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团队合作意识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3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学生应了解紧急情况的处理方法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应急处置能力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https://d.book118.com/367063166011006055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127</Paragraphs>
  <Slides>19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7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学校安全责任划分分工培训</vt:lpstr>
      <vt:lpstr>目录</vt:lpstr>
      <vt:lpstr>第1章 学校安全责任划分分工培训</vt:lpstr>
      <vt:lpstr>学校安全责任概述</vt:lpstr>
      <vt:lpstr>学校安全责任划分</vt:lpstr>
      <vt:lpstr>安全分工</vt:lpstr>
      <vt:lpstr> </vt:lpstr>
      <vt:lpstr>第2章 校园安全措施</vt:lpstr>
      <vt:lpstr>校园监控系统</vt:lpstr>
      <vt:lpstr>紧急应对预案</vt:lpstr>
      <vt:lpstr> </vt:lpstr>
      <vt:lpstr>校园安全巡查</vt:lpstr>
      <vt:lpstr>第3章 预防校园意外事件</vt:lpstr>
      <vt:lpstr> </vt:lpstr>
      <vt:lpstr>校园安全文化建设</vt:lpstr>
      <vt:lpstr>安全人员队伍建设</vt:lpstr>
      <vt:lpstr>校园安全宣传</vt:lpstr>
      <vt:lpstr>安全意识培养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2024-09-29T14:13:56.771</cp:lastPrinted>
  <dcterms:created xsi:type="dcterms:W3CDTF">2024-09-29T06:13:56Z</dcterms:created>
  <dcterms:modified xsi:type="dcterms:W3CDTF">2024-09-29T06:13:58Z</dcterms:modified>
</cp:coreProperties>
</file>