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85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9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5B83A-B024-4811-899D-9302FB47A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DD626-2067-4603-905A-3CD56ECB5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AFF15-1819-4391-AE7E-3318B07C1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76316-9DE5-4ED6-96EC-F0E8C38B8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E7303A-82DB-415C-9D55-747C47A07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B4E067-C6A5-4659-BA6D-A0FFDFE09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B08947-584E-46BC-B293-0C3977C9B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CBC69-51D2-4A41-B6F1-8ED0C2E76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E3E6D0-1C92-488E-8137-1605EBAA2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AB445-BE10-456B-B503-E6EA12E34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2CF91-A2AA-49A3-8A3B-5FED7BADE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845" r:id="rId2"/>
    <p:sldLayoutId id="2147488846" r:id="rId3"/>
    <p:sldLayoutId id="2147488847" r:id="rId4"/>
    <p:sldLayoutId id="2147488848" r:id="rId5"/>
    <p:sldLayoutId id="2147488849" r:id="rId6"/>
    <p:sldLayoutId id="2147488850" r:id="rId7"/>
    <p:sldLayoutId id="2147488851" r:id="rId8"/>
    <p:sldLayoutId id="2147488852" r:id="rId9"/>
    <p:sldLayoutId id="2147488853" r:id="rId10"/>
    <p:sldLayoutId id="214748885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24" Type="http://schemas.openxmlformats.org/officeDocument/2006/relationships/tags" Target="../tags/tag110.xml" /><Relationship Id="rId25" Type="http://schemas.openxmlformats.org/officeDocument/2006/relationships/tags" Target="../tags/tag111.xml" /><Relationship Id="rId26" Type="http://schemas.openxmlformats.org/officeDocument/2006/relationships/tags" Target="../tags/tag112.xml" /><Relationship Id="rId27" Type="http://schemas.openxmlformats.org/officeDocument/2006/relationships/tags" Target="../tags/tag113.xml" /><Relationship Id="rId28" Type="http://schemas.openxmlformats.org/officeDocument/2006/relationships/tags" Target="../tags/tag114.xml" /><Relationship Id="rId29" Type="http://schemas.openxmlformats.org/officeDocument/2006/relationships/tags" Target="../tags/tag115.xml" /><Relationship Id="rId3" Type="http://schemas.openxmlformats.org/officeDocument/2006/relationships/tags" Target="../tags/tag89.xml" /><Relationship Id="rId30" Type="http://schemas.openxmlformats.org/officeDocument/2006/relationships/tags" Target="../tags/tag116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650610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小学中学生心理健康状况的改善与心理素质的提升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心理健康状况的评估与理解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评估心理健康状况的方法</a:t>
            </a:r>
            <a:endParaRPr lang="zh-CN" altLang="en-US"/>
          </a:p>
        </p:txBody>
      </p:sp>
      <p:sp>
        <p:nvSpPr>
          <p:cNvPr id="1048880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2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4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6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8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0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2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4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6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8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0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2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4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6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8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心理测验：如SCL-90、SDS等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咨询专业人士：如心理咨询师、心理医生等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自我报告：如心情日记、心理问卷等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观察行为：如情绪波动、人际关系、学习态度等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理解小学中学生的心理特点</a:t>
            </a:r>
            <a:endParaRPr lang="zh-CN" altLang="en-US"/>
          </a:p>
        </p:txBody>
      </p:sp>
      <p:sp>
        <p:nvSpPr>
          <p:cNvPr id="1048958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认知发展：小学生的认知能力逐渐提高，初中生的认知能力更加成熟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情绪变化：小学生的情绪容易波动，初中生的情绪更加稳定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社交需求：小学生的社交需求逐渐增强，初中生的社交需求更加强烈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自我意识：小学生的自我意识逐渐形成，初中生的自我意识更加明确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心理健康问题的识别与预防</a:t>
            </a:r>
            <a:endParaRPr lang="zh-CN" altLang="en-US"/>
          </a:p>
        </p:txBody>
      </p:sp>
      <p:sp>
        <p:nvSpPr>
          <p:cNvPr id="1049016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0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4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8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心理健康问题的预防：建立良好的生活习惯、加强体育锻炼、培养兴趣爱好等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4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心理健康问题的识别：自我观察、他人反馈、专业评估等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6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心理健康问题的表现：情绪波动、焦虑、抑郁等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8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心理健康问题的原因：家庭环境、学校压力、人际关系等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心理健康状况改善的重要性</a:t>
            </a:r>
            <a:endParaRPr lang="zh-CN" altLang="en-US"/>
          </a:p>
        </p:txBody>
      </p:sp>
      <p:sp>
        <p:nvSpPr>
          <p:cNvPr id="1049074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6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8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0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2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心理健康状况的改善有助于提高学生的心理素质和适应能力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4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心理健康状况是影响学生学习和生活的重要因素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6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心理健康状况的改善有助于预防和减少心理问题的发生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8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心理健康状况的改善有助于促进学生全面发展和健康成长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心理素质的提升途径</a:t>
            </a:r>
            <a:endParaRPr lang="zh-CN" altLang="en-US"/>
          </a:p>
        </p:txBody>
      </p:sp>
      <p:sp>
        <p:nvSpPr>
          <p:cNvPr id="10491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家庭教育的影响</a:t>
            </a:r>
            <a:endParaRPr lang="zh-CN" altLang="en-US"/>
          </a:p>
        </p:txBody>
      </p:sp>
      <p:sp>
        <p:nvSpPr>
          <p:cNvPr id="1049152" name="正文"/>
          <p:cNvSpPr txBox="1"/>
          <p:nvPr>
            <p:custDataLst>
              <p:tags r:id="rId2"/>
            </p:custDataLst>
          </p:nvPr>
        </p:nvSpPr>
        <p:spPr>
          <a:xfrm>
            <a:off x="27260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家庭教育的重要性：影响孩子的心理素质和成长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正文"/>
          <p:cNvSpPr txBox="1"/>
          <p:nvPr>
            <p:custDataLst>
              <p:tags r:id="rId3"/>
            </p:custDataLst>
          </p:nvPr>
        </p:nvSpPr>
        <p:spPr>
          <a:xfrm>
            <a:off x="27260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家庭教育的方式：正面引导、鼓励、支持、尊重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4"/>
            </p:custDataLst>
          </p:nvPr>
        </p:nvSpPr>
        <p:spPr>
          <a:xfrm>
            <a:off x="27260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家庭教育的内容：培养孩子的自信心、自尊心、责任感、自制力等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正文"/>
          <p:cNvSpPr txBox="1"/>
          <p:nvPr>
            <p:custDataLst>
              <p:tags r:id="rId5"/>
            </p:custDataLst>
          </p:nvPr>
        </p:nvSpPr>
        <p:spPr>
          <a:xfrm>
            <a:off x="27260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家庭教育的效果：良好的家庭教育有助于孩子形成健康的心理素质和良好的行为习惯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学校教育的引导</a:t>
            </a:r>
            <a:endParaRPr lang="zh-CN" altLang="en-US"/>
          </a:p>
        </p:txBody>
      </p:sp>
      <p:sp>
        <p:nvSpPr>
          <p:cNvPr id="1049194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8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开设心理健康课程：教授学生心理健康知识，提高心理素质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0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4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开展心理咨询活动：为学生提供心理咨询服务，解决心理问题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6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组织心理健康讲座：邀请专家进行心理健康讲座，提高学生心理素质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2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加强师生沟通：建立良好的师生关系，帮助学生解决心理问题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社会环境的支持</a:t>
            </a:r>
            <a:endParaRPr lang="zh-CN" altLang="en-US"/>
          </a:p>
        </p:txBody>
      </p:sp>
      <p:sp>
        <p:nvSpPr>
          <p:cNvPr id="1049252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家庭支持：家长应关注孩子的心理健康，提供良好的家庭环境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学校支持：学校应开设心理健康课程，提供心理咨询服务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社会支持：社会应关注青少年心理健康，提供心理健康教育和支持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同伴支持：同学之间应互相关心，共同面对心理问题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自我成长的锻炼</a:t>
            </a:r>
            <a:endParaRPr lang="zh-CN" altLang="en-US"/>
          </a:p>
        </p:txBody>
      </p:sp>
      <p:sp>
        <p:nvSpPr>
          <p:cNvPr id="1049310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2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设定目标：明确自己的发展方向和目标，制定合理的计划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6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8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自我反思：定期对自己的行为和思想进行反思，总结经验教训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2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4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自我激励：保持积极的心态，相信自己有能力实现目标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8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自我调整：根据实际情况调整目标和计划，保持灵活性和适应性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心理健康教育的实施策略</a:t>
            </a:r>
            <a:endParaRPr lang="zh-CN" altLang="en-US"/>
          </a:p>
        </p:txBody>
      </p:sp>
      <p:sp>
        <p:nvSpPr>
          <p:cNvPr id="10493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https://d.book118.com/367065061053006031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Montserrat ExtraBold</vt:lpstr>
      <vt:lpstr>Wingdings</vt:lpstr>
      <vt:lpstr>Office Theme</vt:lpstr>
      <vt:lpstr>小学中学生心理健康状况的改善与心理素质的提升</vt:lpstr>
      <vt:lpstr>目录</vt:lpstr>
      <vt:lpstr>添加章节标题</vt:lpstr>
      <vt:lpstr>心理健康状况的评估与理解</vt:lpstr>
      <vt:lpstr>评估心理健康状况的方法</vt:lpstr>
      <vt:lpstr>理解小学中学生的心理特点</vt:lpstr>
      <vt:lpstr>心理健康问题的识别与预防</vt:lpstr>
      <vt:lpstr>心理健康状况改善的重要性</vt:lpstr>
      <vt:lpstr>心理素质的提升途径</vt:lpstr>
      <vt:lpstr>家庭教育的影响</vt:lpstr>
      <vt:lpstr>学校教育的引导</vt:lpstr>
      <vt:lpstr>社会环境的支持</vt:lpstr>
      <vt:lpstr>自我成长的锻炼</vt:lpstr>
      <vt:lpstr>心理健康教育的实施策略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2024-09-03T12:32:02.694</cp:lastPrinted>
  <dcterms:created xsi:type="dcterms:W3CDTF">2024-09-03T04:32:02Z</dcterms:created>
  <dcterms:modified xsi:type="dcterms:W3CDTF">2024-09-03T04:32:04Z</dcterms:modified>
</cp:coreProperties>
</file>