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5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7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B1471-FEB9-495C-B747-8D981DA25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7011D-32C6-45FB-B58B-54DCB003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08901-5CF0-4D56-A3DC-21A2B2C7D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E4AD3-7186-4514-8967-38F604D2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DDDC0-F516-4114-8054-3E8ED589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CC863-A3BD-459A-B334-F99DE20E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54E0C4-FD78-486F-98B4-6C098A20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43F7D-22D6-4977-8802-BB3E915E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A8E71-8F2F-47E4-99D8-05459E4A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B9CE2-3C5F-40AF-ACCD-1A1F85BB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7F529-D846-4AFF-B8A6-E9DA5B3F8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569" r:id="rId2"/>
    <p:sldLayoutId id="2147502570" r:id="rId3"/>
    <p:sldLayoutId id="2147502571" r:id="rId4"/>
    <p:sldLayoutId id="2147502572" r:id="rId5"/>
    <p:sldLayoutId id="2147502573" r:id="rId6"/>
    <p:sldLayoutId id="2147502574" r:id="rId7"/>
    <p:sldLayoutId id="2147502575" r:id="rId8"/>
    <p:sldLayoutId id="2147502576" r:id="rId9"/>
    <p:sldLayoutId id="2147502577" r:id="rId10"/>
    <p:sldLayoutId id="21475025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6610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食品添加剂使用与安全管理法规培训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食品添加剂概述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食品添加剂使用规定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食品添加剂安全管理法规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食品添加剂安全风险评估与控制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食品添加剂监管与违规处罚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食品添加剂概述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食品添加剂的定义</a:t>
            </a:r>
            <a:endParaRPr lang="zh-CN" altLang="en-US"/>
          </a:p>
        </p:txBody>
      </p:sp>
      <p:sp>
        <p:nvSpPr>
          <p:cNvPr id="10489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食品添加剂是指为改善食品品质和色、香、味，以及为防腐和加工工艺的需要而加入食品中的化学合成或天然物质。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食品添加剂可以起到提高食品质量和稳定性、改善食品感官特性、方便食品加工操作等作用。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4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食品添加剂不包括洗涤剂、消毒剂、稳定剂等非直接加入食品中的物质。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6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食品添加剂的使用应符合国家相关法规和标准，严禁超范围、超限量使用。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食品添加剂的种类</a:t>
            </a:r>
            <a:endParaRPr lang="zh-CN" altLang="en-US"/>
          </a:p>
        </p:txBody>
      </p:sp>
      <p:sp>
        <p:nvSpPr>
          <p:cNvPr id="1048968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防腐剂：用于延长食品保质期，抑制食品腐败变质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抗氧化剂：防止或延缓食品氧化变质，提高食品稳定性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食用色素：赋予食品色彩，改善食品外观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增味剂：增强或调整食品口感，改善食品品质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食品添加剂的作用</a:t>
            </a:r>
            <a:endParaRPr lang="zh-CN" altLang="en-US"/>
          </a:p>
        </p:txBody>
      </p:sp>
      <p:sp>
        <p:nvSpPr>
          <p:cNvPr id="10490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防止食品腐败变质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增加食品的感官性状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保持和提高食品的营养价值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满足特殊人群的需求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食品添加剂的安全性</a:t>
            </a:r>
            <a:endParaRPr lang="zh-CN" altLang="en-US"/>
          </a:p>
        </p:txBody>
      </p:sp>
      <p:sp>
        <p:nvSpPr>
          <p:cNvPr id="1049084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食品添加剂的定义：指为改善食品品质和色、香、味以及为防腐、保鲜和加工工艺的需要而加入食品中的人工合成或者天然物质。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食品添加剂的作用：增加食品的感官性状，防止腐败变质，提高食品的保存性和加工性，满足不同人群的特殊营养需求。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食品添加剂的安全性评估：经过严格的安全性评估，确保在正常食用情况下不对人体健康造成危害。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食品添加剂的监管：国家对食品添加剂的生产和使用实行严格监管，确保食品添加剂的质量安全。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食品添加剂使用规定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食品添加剂的使用原则</a:t>
            </a:r>
            <a:endParaRPr lang="zh-CN" altLang="en-US"/>
          </a:p>
        </p:txBody>
      </p:sp>
      <p:sp>
        <p:nvSpPr>
          <p:cNvPr id="1049178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2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合法性：食品添加剂必须符合国家法律法规和标准，严禁使用非法定添加剂。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必要性：食品添加剂的使用应该是必要的，必须能改善食品的品质、营养价值、口感等，不能滥用。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适量性：食品添加剂的使用量必须符合规定，不得超过最大限量，以确保食品安全。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可追溯性：食品添加剂的生产和使用必须可追溯，以便在出现食品安全问题时能够及时查明原因。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食品添加剂的使用范围</a:t>
            </a:r>
            <a:endParaRPr lang="zh-CN" altLang="en-US"/>
          </a:p>
        </p:txBody>
      </p:sp>
      <p:sp>
        <p:nvSpPr>
          <p:cNvPr id="104923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食品添加剂的定义：指为改善食品品质和色、香、味以及为防腐、保鲜和加工工艺的需要而加入食品中的人工合成或者天然物质。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禁用物质：有些物质被禁止作为食品添加剂使用，如某些重金属、致癌物质等。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常用食品添加剂：防腐剂、抗氧化剂、着色剂、香精香料、增稠剂等。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使用范围：食品添加剂的使用范围主要取决于其功能和安全性，必须在规定的范围内使用，不得超范围使用。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食品添加剂的使用限量</a:t>
            </a:r>
            <a:endParaRPr lang="zh-CN" altLang="en-US"/>
          </a:p>
        </p:txBody>
      </p:sp>
      <p:sp>
        <p:nvSpPr>
          <p:cNvPr id="1049314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8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根据《食品安全法》，食品添加剂的使用应符合国家规定的限量标准。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限量标准是根据食品添加剂的安全评估结果制定的，以确保食品的安全和营养。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使用食品添加剂时应遵循“必要性、最小量、最优化”的原则，不得滥用或超量使用。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企业应建立食品添加剂使用记录，并定期进行自查，确保符合国家规定。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食品添加剂的使用注意事项</a:t>
            </a:r>
            <a:endParaRPr lang="zh-CN" altLang="en-US"/>
          </a:p>
        </p:txBody>
      </p:sp>
      <p:sp>
        <p:nvSpPr>
          <p:cNvPr id="10493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4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严格按照国家规定使用食品添加剂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不得使用过期或变质的食品添加剂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6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食品添加剂的使用量应符合标准，不得超标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食品添加剂应与其他配料合理搭配，不得影响食品的营养和口感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食品添加剂安全管理法规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食品添加剂安全管理法规体系</a:t>
            </a:r>
            <a:endParaRPr lang="zh-CN" altLang="en-US"/>
          </a:p>
        </p:txBody>
      </p:sp>
      <p:sp>
        <p:nvSpPr>
          <p:cNvPr id="10494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法规制定：国家制定食品添加剂安全管理法规，规范食品添加剂的生产、使用和管理。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法规目的：保障公众健康，确保食品添加剂的安全使用，维护食品市场的正常秩序。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法规监管：政府部门依法对食品添加剂的生产、使用和管理进行监督检查，对违规行为进行处罚。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法规内容：包括食品添加剂的定义、分类、使用原则、申报与许可、标识和说明书等。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食品添加剂安全标准制定程序</a:t>
            </a:r>
            <a:endParaRPr lang="zh-CN" altLang="en-US"/>
          </a:p>
        </p:txBody>
      </p:sp>
      <p:sp>
        <p:nvSpPr>
          <p:cNvPr id="1049540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公开征求意见并修改标准草案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0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制定食品安全标准草案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评估食品添加剂的安全性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2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收集食品安全风险信息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食品添加剂安全标准的主要内容</a:t>
            </a:r>
            <a:endParaRPr lang="zh-CN" altLang="en-US"/>
          </a:p>
        </p:txBody>
      </p:sp>
      <p:sp>
        <p:nvSpPr>
          <p:cNvPr id="10496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4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食品添加剂的定义和范围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食品添加剂的安全性评估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6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食品添加剂的限量标准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18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食品添加剂的标签和说明书要求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https://d.book118.com/367066101114006032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食品添加剂使用与安全管理法规培训</vt:lpstr>
      <vt:lpstr>目录</vt:lpstr>
      <vt:lpstr>添加章节标题</vt:lpstr>
      <vt:lpstr>食品添加剂概述</vt:lpstr>
      <vt:lpstr>食品添加剂的定义</vt:lpstr>
      <vt:lpstr>食品添加剂的种类</vt:lpstr>
      <vt:lpstr>食品添加剂的作用</vt:lpstr>
      <vt:lpstr>食品添加剂的安全性</vt:lpstr>
      <vt:lpstr>食品添加剂使用规定</vt:lpstr>
      <vt:lpstr>食品添加剂的使用原则</vt:lpstr>
      <vt:lpstr>食品添加剂的使用范围</vt:lpstr>
      <vt:lpstr>食品添加剂的使用限量</vt:lpstr>
      <vt:lpstr>食品添加剂的使用注意事项</vt:lpstr>
      <vt:lpstr>食品添加剂安全管理法规</vt:lpstr>
      <vt:lpstr>食品添加剂安全管理法规体系</vt:lpstr>
      <vt:lpstr>食品添加剂安全标准制定程序</vt:lpstr>
      <vt:lpstr>食品添加剂安全标准的主要内容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2024-09-05T11:49:06.613</cp:lastPrinted>
  <dcterms:created xsi:type="dcterms:W3CDTF">2024-09-05T03:49:06Z</dcterms:created>
  <dcterms:modified xsi:type="dcterms:W3CDTF">2024-09-05T03:49:09Z</dcterms:modified>
</cp:coreProperties>
</file>