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7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D3053-62FE-4C04-8FDF-9F4AF6356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D2AF8-9839-4BFE-B1F5-8A3D4B7A5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2C218-7D9A-4EEC-A674-27A8FB366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0E5D2-4814-4BF6-BAFF-2F70A7250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EC9720-E2C8-4D26-9B59-DA57BB201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F79A92-D83F-40F8-934B-CA1403F75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FDC776-F915-4FAE-8C2D-761C7D2E7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25C36-56C0-4489-9710-F0030A5F4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8D6F5-5F19-45C1-BEA3-C24A4CEB8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7BA79-42F9-4FE5-BBDB-B5492BE7B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CD964-7360-4677-B686-9C499701F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466" r:id="rId2"/>
    <p:sldLayoutId id="2147484467" r:id="rId3"/>
    <p:sldLayoutId id="2147484468" r:id="rId4"/>
    <p:sldLayoutId id="2147484469" r:id="rId5"/>
    <p:sldLayoutId id="2147484470" r:id="rId6"/>
    <p:sldLayoutId id="2147484471" r:id="rId7"/>
    <p:sldLayoutId id="2147484472" r:id="rId8"/>
    <p:sldLayoutId id="2147484473" r:id="rId9"/>
    <p:sldLayoutId id="2147484474" r:id="rId10"/>
    <p:sldLayoutId id="214748447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22" Type="http://schemas.openxmlformats.org/officeDocument/2006/relationships/tags" Target="../tags/tag150.xml" /><Relationship Id="rId23" Type="http://schemas.openxmlformats.org/officeDocument/2006/relationships/tags" Target="../tags/tag151.xml" /><Relationship Id="rId24" Type="http://schemas.openxmlformats.org/officeDocument/2006/relationships/tags" Target="../tags/tag152.xml" /><Relationship Id="rId25" Type="http://schemas.openxmlformats.org/officeDocument/2006/relationships/tags" Target="../tags/tag153.xml" /><Relationship Id="rId26" Type="http://schemas.openxmlformats.org/officeDocument/2006/relationships/tags" Target="../tags/tag154.xml" /><Relationship Id="rId27" Type="http://schemas.openxmlformats.org/officeDocument/2006/relationships/tags" Target="../tags/tag155.xml" /><Relationship Id="rId28" Type="http://schemas.openxmlformats.org/officeDocument/2006/relationships/tags" Target="../tags/tag156.xml" /><Relationship Id="rId29" Type="http://schemas.openxmlformats.org/officeDocument/2006/relationships/tags" Target="../tags/tag157.xml" /><Relationship Id="rId3" Type="http://schemas.openxmlformats.org/officeDocument/2006/relationships/tags" Target="../tags/tag131.xml" /><Relationship Id="rId30" Type="http://schemas.openxmlformats.org/officeDocument/2006/relationships/tags" Target="../tags/tag158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0003206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治安案件调解协议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协议背景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协议效力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协议变更与解除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协议内容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协议履行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协议背景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案件概述</a:t>
            </a:r>
            <a:endParaRPr lang="zh-CN" altLang="en-US"/>
          </a:p>
        </p:txBody>
      </p:sp>
      <p:sp>
        <p:nvSpPr>
          <p:cNvPr id="1048966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案件类型：治安案件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案件发生时间：XXXX年XX月XX日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案件发生地点：XX市XX区XX街道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涉案人员：双方当事人及证人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调解原因</a:t>
            </a:r>
            <a:endParaRPr lang="zh-CN" altLang="en-US"/>
          </a:p>
        </p:txBody>
      </p:sp>
      <p:sp>
        <p:nvSpPr>
          <p:cNvPr id="1049010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双方当事人自愿达成协议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案件事实清楚，证据确凿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调解结果合法、公正、合理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调解过程合法、规范、高效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调解过程</a:t>
            </a:r>
            <a:endParaRPr lang="zh-CN" altLang="en-US"/>
          </a:p>
        </p:txBody>
      </p:sp>
      <p:sp>
        <p:nvSpPr>
          <p:cNvPr id="104907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调解员对调解协议进行审查，确认其合法有效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调解协议的履行和监督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双方当事人自愿达成协议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调解员主持调解，促成双方和解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协议内容</a:t>
            </a:r>
            <a:endParaRPr lang="zh-CN" altLang="en-US"/>
          </a:p>
        </p:txBody>
      </p:sp>
      <p:sp>
        <p:nvSpPr>
          <p:cNvPr id="10491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调解双方当事人</a:t>
            </a:r>
            <a:endParaRPr lang="zh-CN" altLang="en-US"/>
          </a:p>
        </p:txBody>
      </p:sp>
      <p:sp>
        <p:nvSpPr>
          <p:cNvPr id="1049202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4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6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8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0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2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4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0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2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4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8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甲方：被侵害人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调解过程：双方在公安机关主持下进行调解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调解结果：双方达成协议，互相谅解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乙方：侵害人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调解事项</a:t>
            </a:r>
            <a:endParaRPr lang="zh-CN" altLang="en-US"/>
          </a:p>
        </p:txBody>
      </p:sp>
      <p:sp>
        <p:nvSpPr>
          <p:cNvPr id="1049282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双方当事人姓名、性别、年龄、民族、身份证号码等基本信息。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88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治安案件发生的时间、地点、经过及双方责任。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94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调解的依据、原则和程序。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00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调解的结果及履行方式。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调解结果</a:t>
            </a:r>
            <a:endParaRPr lang="zh-CN" altLang="en-US"/>
          </a:p>
        </p:txBody>
      </p:sp>
      <p:sp>
        <p:nvSpPr>
          <p:cNvPr id="104934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双方当事人自愿达成协议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调解内容应当符合法律法规和公序良俗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调解结果不得损害国家、集体和第三人的合法权益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调解结果应当具有履行能力且可以执行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赔偿方式</a:t>
            </a:r>
            <a:endParaRPr lang="zh-CN" altLang="en-US"/>
          </a:p>
        </p:txBody>
      </p:sp>
      <p:sp>
        <p:nvSpPr>
          <p:cNvPr id="1049402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现金赔偿：双方当事人达成一致意见，直接以现金形式进行赔偿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修理赔偿：受损物品经过修理后，恢复原状的赔偿方式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置换赔偿：用新物品置换受损物品，差价由责任方承担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劳务赔偿：责任方提供一定劳务服务，以替代金钱赔偿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https://d.book118.com/367100032060006051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治安案件调解协议</vt:lpstr>
      <vt:lpstr>目录</vt:lpstr>
      <vt:lpstr>添加章节标题</vt:lpstr>
      <vt:lpstr>协议背景</vt:lpstr>
      <vt:lpstr>案件概述</vt:lpstr>
      <vt:lpstr>调解原因</vt:lpstr>
      <vt:lpstr>调解过程</vt:lpstr>
      <vt:lpstr>协议内容</vt:lpstr>
      <vt:lpstr>调解双方当事人</vt:lpstr>
      <vt:lpstr>调解事项</vt:lpstr>
      <vt:lpstr>调解结果</vt:lpstr>
      <vt:lpstr>赔偿方式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2024-09-24T11:31:48.956</cp:lastPrinted>
  <dcterms:created xsi:type="dcterms:W3CDTF">2024-09-24T03:31:48Z</dcterms:created>
  <dcterms:modified xsi:type="dcterms:W3CDTF">2024-09-24T03:31:51Z</dcterms:modified>
</cp:coreProperties>
</file>