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B8602-DCD6-4734-BF1B-4D326141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30DFD-CDC2-48AD-8795-5C9830DC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8F534-77B5-469F-B323-F76A0ADE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4E195-9935-45CB-9139-710CDB08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7CF45-A31A-436B-A510-58A85100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11C3F-1BC0-44D0-AA81-FBC83952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0FB1F-731C-4384-B19F-0339AB02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492AC-6BAB-4C75-95F8-D6A50BA4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801F1-E7F9-4DA2-A1A2-6755FCFE6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A780F-3DDF-44D8-BC61-CED54448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30554-FE65-438E-9A6F-220A0E16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1024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脑卒中康复管理中二级预防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脑卒中康复管理概述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二级预防的概念与重要性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脑卒中康复管理中的二级预防措施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脑卒中康复管理中二级预防的挑战与解决方案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脑卒中康复管理概述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脑卒中的定义与特点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脑卒中是一种急性脑血管疾病，由于脑部血管阻塞或破裂导致脑组织损伤。其主要特点包括突发、进展迅速，可能导致永久性功能障碍。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脑卒中通常表现为肢体无力、麻木、言语不清、视力障碍等症状。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脑卒中发病率和死亡率较高，是全球范围内的主要健康问题之一。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康复管理是脑卒中治疗的重要组成部分，有助于患者恢复功能、提高生活质量。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早期康复介入可以促进神经功能重组和运动功能恢复，减轻残疾程度。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康复管理还可以改善患者的心理状态，增强其自信心和应对能力，促进社会融入。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脑卒中的康复管理重要性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早期的康复管理主要关注急性期患者的床边康复，如被动运动和体位摆放。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随着医学技术的发展，康复管理逐渐向多学科协作的方向发展，包括物理治疗、作业治疗、言语治疗等。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康复管理更加注重个体化、综合性和全程化的服务模式，以适应不同阶段患者的需求。同时，新兴技术如机器人辅助康复、虚拟现实等在康复管理中得到广泛应用，为患者提供了更加丰富和有效的康复手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2" b="780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脑卒中康复管理的历史与发展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二级预防的概念与重要性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二级预防的定义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这些措施包括控制危险因素、调整生活方式和药物治疗等。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二级预防是指在发生脑卒中后，采取一系列措施以降低再次发生脑卒中的风险。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二级预防的重要性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脑卒中是一种高致残、高死亡率的疾病，二级预防是降低脑卒中复发风险、改善患者预后的关键。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通过二级预防，可以有效地减少脑卒中的复发，减轻患者的经济负担和社会负担。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针对高血压、糖尿病、高血脂等危险因素进行积极治疗和控制，以降低脑卒中的复发风险。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戒烟、限酒、合理饮食、适量运动等，有助于降低脑卒中的复发风险。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根据医生的建议，使用抗血小板药物或抗凝药物等，以降低脑卒中的复发风险。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定期进行相关检查，以便及时发现并处理危险因素和潜在的健康问题。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二级预防的策略与措施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脑卒中康复管理中的二级预防措施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https://d.book118.com/367101024031006033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2024-09-06T10:51:29.228</cp:lastPrinted>
  <dcterms:created xsi:type="dcterms:W3CDTF">2024-09-06T02:51:29Z</dcterms:created>
  <dcterms:modified xsi:type="dcterms:W3CDTF">2024-09-06T02:51:31Z</dcterms:modified>
</cp:coreProperties>
</file>