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6EFFA-205E-4A2D-8E66-10A0E0BE1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19812-74DA-412F-BF98-85E092E2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DA024-2B3B-4352-B4E4-BEE1BC8E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1590C-F95A-4A70-832D-396669B9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3C7C0-9E8E-4E55-B254-48A8B47D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05DE0-672A-4839-A766-952924A07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CAFC0-40E7-4B2E-903A-BB31FA5A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927BF-74BF-4DB6-9DCB-CB2E8FF8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BD84B-7E24-42DE-B7E1-34A06BAE8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F2DB2-C858-4365-9F6C-CF8371D9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314E7-22BE-4C81-8323-123725C73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0103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单招考试备考时间规划掌握时间提高效率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备考时间规划重要性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制定合理备考计划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优化备考方法策略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克服拖延症与保持自律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科学安排作息时间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总结回顾与调整完善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备考时间规划重要性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合理安排学习时间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根据个人学习习惯和记忆规律，将学习时间安排在精力最充沛的时段，提高学习效率。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制定详细学习计划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将备考内容分解为若干个小目标，为每个小目标设定完成时限，确保按计划逐步推进。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留出复习和模拟考试时间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在备考过程中，要留出足够的时间进行复习和模拟考试，以检验学习成果和调整备考策略。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提升备考效率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减少无效学习时间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避免在疲劳或注意力不集中时进行学习，以免浪费时间和精力。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消除干扰因素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将手机静音、关闭社交媒体等，减少外界因素对学习的干扰，保持专注力。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适时进行休息和放松，避免长时间连续学习导致疲劳和效率下降。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避免时间浪费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根据考试大纲和历年真题，合理安排学习时间，确保全面覆盖考试内容。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全面覆盖考试内容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突出重点难点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多做模拟试卷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83" r="20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针对重点难点内容，制定专项复习计划，加大学习力度，确保掌握关键知识点。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多做模拟试卷有助于熟悉考试形式和题型，提高答题速度和准确性，为考试做好充分准备。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确保充分准备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制定合理备考计划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考虑自己的工作、生活等日常安排，确定可用于备考的时间。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评估自己在各科目上的学习基础，了解优势和劣势。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认识自己的学习习惯和效率，以便制定合适的学习计划。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分析个人实际情况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根据招生院校和专业要求，设定合理的目标分数。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设定目标分数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根据目标分数和自身情况，制定各科目的学习任务，如掌握知识点、提高解题能力等。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将备考过程划分为若干阶段，设定每个阶段的阶段性目标，以便监控和调整备考计划。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明确备考目标与任务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根据备考过程中的实际情况，适时调整时间表，确保备考计划的高效执行。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将整个备考过程的时间安排进行总体规划，确定每个阶段的时间长度和重点任务。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制定每日详细的学习计划，包括各科目的学习时间分配、复习和预习内容等。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优化备考方法策略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根据考试大纲和自身情况，制定详细的复习计划，明确每个阶段的学习目标和时间安排。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每个阶段结束后，进行自我评估，检查学习成果，及时调整复习计划。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逐步深入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按照从基础到提高再到冲刺的顺序，逐步深入学习，确保每个知识点都掌握牢固。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分阶段进行复习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优质教材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选择权威、专业的教材，确保学习内容与考试大纲相符。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历年真题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收集历年真题进行练习，了解考试形式和难度，提高应试能力。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学习笔记与总结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在学习过程中，及时记录重要知识点和学习心得，形成自己的学习笔记和总结，方便回顾和复习。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精选高效学习资料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https://d.book118.com/367101031036006025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2024-08-29T16:01:23.900</cp:lastPrinted>
  <dcterms:created xsi:type="dcterms:W3CDTF">2024-08-29T08:01:23Z</dcterms:created>
  <dcterms:modified xsi:type="dcterms:W3CDTF">2024-08-29T08:01:25Z</dcterms:modified>
</cp:coreProperties>
</file>