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80157-11BB-4BE3-95B4-C42801A2C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812C1-A5AF-4345-A560-9025F0816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6F04B-F8E1-490A-94F9-BDA443ED2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896DB-9E89-4EA2-9956-3B36A7732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70BCAC-D5F7-4DE1-986F-3EE619D3D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F17EF-C46D-49FA-8E75-126E9F9AA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CA4153-424A-418D-94B2-7B4F9A609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E0FDF-69DB-4992-B267-4A5E12C6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778CB-1DC3-410F-9D08-8072025A8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45580-FE91-490E-8294-A47100EBB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061B0-BB16-4268-A975-8FEC339C4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0315302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施工项目的质量检查与监督方法探究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施工项目质量检查方法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施工项目质量监督方法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施工项目质量检查与监督的案例分析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施工项目质量检查与监督的未来发展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质量是指产品或服务满足规定或潜在需求的特征和特性的总和。在施工项目中，质量通常指的是工程实体满足设计、规范、标准和业主需求的程度。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施工项目的质量特性包括功能性、可靠性、安全性、经济性、时间性和环境适应性等方面。这些特性决定了工程实体的使用价值和市场竞争力。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质量检查与监督是确保施工项目达到规定质量标准的重要手段，能够及时发现和消除潜在的安全隐患，保障工程安全。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通过定期的质量检查与监督，可以及时发现施工过程中的质量问题，并采取有效措施进行整改，从而提高工程质量。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降低工程成本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质量检查与监督有助于预防因质量问题导致的返工、维修等额外费用，从而降低工程成本。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有效的质量检查与监督体系有助于提高企业的工程质量水平，提升企业的声誉和市场竞争力。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质量检查与监督的重要性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质量管理与质量控制的发展历程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早期的质量管理与控制主要依靠质量检验，通过事后把关的方式确保产品合格。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统计质量控制阶段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随着统计学的应用，质量管理进入统计质量控制阶段，通过对生产过程的控制和预防措施来提高产品质量。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全面质量管理强调全员参与和全过程控制，通过建立完善的质量管理体系来提高产品质量和满足客户需求。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质量管理成熟度模型阶段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质量管理成熟度模型将质量管理分为若干个层次，通过不断改进和完善质量管理体系来提高企业的质量管理水平。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施工项目质量检查方法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初步检查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在施工开始前，对施工材料、设备等进行初步的质量检查，确保符合设计要求和规范标准。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过程检查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在施工过程中，对各道工序进行中间检查，确保每道工序的质量符合要求，防止不合格品的出现。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最终检查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在施工结束后，对整个项目进行全面的质量检查，确保项目整体质量达标。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根据施工进度和质量控制要求，制定详细的质量检查计划。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选择具备专业知识和经验的人员组成检查团队，明确各自的职责和任务。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按照检查计划和流程，对施工过程和结果进行全面、细致的检查。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对于检查中发现的问题，及时进行整改和纠正，并跟踪验证整改效果。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确定检查人员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问题整改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如直尺、角尺、塞尺等测量工具，以及锤子、凿子等手工具。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如超声波检测仪、X射线检测仪等无损检测设备，以及压力试验机、拉力试验机等材料试验设备。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如抽样检验、控制图等统计质量管理方法，用于对施工质量进行科学分析和控制。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质量检查的工具和技术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施工项目质量监督方法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https://d.book118.com/367103153023006046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2024-09-21T03:34:24.387</cp:lastPrinted>
  <dcterms:created xsi:type="dcterms:W3CDTF">2024-09-20T19:34:24Z</dcterms:created>
  <dcterms:modified xsi:type="dcterms:W3CDTF">2024-09-20T19:34:26Z</dcterms:modified>
</cp:coreProperties>
</file>