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9850F-09BD-40C6-8679-F31059C3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4CDFE-E30C-48B2-9988-A9A11D7F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8F0DF-9406-49D4-B731-7EF8F4A3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B4D8D-B2B3-415B-B557-73FB108D4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B5B82-068E-4901-85B3-A3922D1A6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83903-7EB3-42CE-9355-FA73F9A9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299219-23CE-4C3F-8A91-B675CEAB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72CCE-1CD0-48ED-8F94-1A15E367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C5ADF-65D9-48AF-A30C-509F3014E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AD450-54B6-466F-A112-12F97A00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2D42B-4186-4140-B210-A3E02564A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06051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修辞手法与表达方式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常见修辞手法介绍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常见表达方式介绍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修辞手法与表达方式的关系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修辞手法与表达方式的运用技巧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修辞手法是为了提高语言表达效果，通过修饰、调整语句，运用特定的表达方式来增强语言的感染力和传达力的一种语言艺术。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修辞手法多种多样，常见的包括比喻、拟人、夸张、排比、对偶、反复、设问、反问等。每种修辞手法都有其独特的特点和适用场景。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增强语言表现力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传达情感与态度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强调与突出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通过修辞手法，可以使语言更加生动形象，增强读者的感知和理解。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修辞手法可以表达作者的情感和态度，使读者产生共鸣和情感共鸣。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通过修辞手法，可以强调和突出某个观点或事物，引起读者的注意和思考。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古代修辞手法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古代修辞手法起源较早，如古希腊和古罗马时期的修辞学就已经相当发达，出现了许多经典的修辞手法和理论。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792" b="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中世纪修辞手法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中世纪时期，修辞手法在宗教文学和世俗文学中得到了广泛的应用和发展。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现代修辞手法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修辞手法更加多样化和灵活，不断吸收新的语言元素和表达方式，为文学创作和语言表达提供了更多的可能性。同时，修辞手法也广泛应用于广告、演讲、新闻等各个领域，成为现代社会中不可或缺的语言艺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修辞手法的历史发展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常见修辞手法介绍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38" b="221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通过将两种不同事物之间的相似之处进行比较，以此来说明某一事物的特点或意义。例如，“他的笑容像阳光一样温暖。”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将非人类的事物赋予人的特性或情感，使其具有人的形象或行为。例如，“风儿轻轻地抚摸着树叶，仿佛在安慰它们。”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比喻与拟人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对事物的特征、性质、状态等进行夸大或缩小的描述，以增强表达效果。例如，“我饿得可以吃下一头牛。”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与夸张相反，将事物的特征、性质、状态等进行缩小描述，以达到特定的表达效果。例如，“他的房间小得像个鸟笼。”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7281" r="17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夸张与缩小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将两种相反或相对的事物放在一起进行比较，以突出它们之间的差异。例如，“黑夜给了我黑色的眼睛，我却用它寻找光明。”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将两个结构相似、意义相关的语句并列在一起，以增强语言的节奏感和表达效果。例如，“墙上芦苇，头重脚轻根底浅；山间竹笋，嘴尖皮厚腹中空。”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对比与对偶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889" b="38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将三个或三个以上结构相似、语气一致的词语或句子排列在一起，以增强语言的气势和表达效果。例如，“人生苦短，我们要珍惜时间，珍惜生命，珍惜每一个当下。”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重复使用同一词语、句子或段落，以强调某一观点或情感，增强语言的感染力和节奏感。例如，“盼望着，盼望着，东风来了，春天的脚步近了。”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排比与反复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表达方式概述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表达方式是指人们使用语言、文字、符号等手段来传达思想、情感和信息的方式。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根据表达方式的性质和特点，可以将其分为口头表达、书面表达、肢体语言表达等多种类型。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表达方式的目的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人们通过表达方式将自己的想法、观点、知识等信息传达给他人，以实现交流和沟通的目的。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表达方式也是人们表达情感的重要手段，如通过语言、文字、音乐等方式来表达喜怒哀乐等情感。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通过表达方式，人们可以对他人的思想、情感和行为产生影响，从而达到说服、感染、激励等目的。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传达信息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影响他人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https://d.book118.com/367106051161006042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2024-09-16T10:42:24.513</cp:lastPrinted>
  <dcterms:created xsi:type="dcterms:W3CDTF">2024-09-16T02:42:24Z</dcterms:created>
  <dcterms:modified xsi:type="dcterms:W3CDTF">2024-09-16T02:42:26Z</dcterms:modified>
</cp:coreProperties>
</file>