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D35E-92BF-492D-9043-60504F65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31F40-2BEC-40E9-9A15-54215FEF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DD9F-3FF5-4A01-89B4-8BC35D80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49CCD-C010-4778-827F-512D73C09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437B9-B3C7-4822-9B17-CF6571A8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4E7BF-8C56-4702-91D7-D4711B94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EF62A-37F1-43C7-BA47-D02EB8FC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7E802-657F-4A99-99E4-13E27438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BD42A-1A55-480A-AF06-E89E3F75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FA57F-86D9-4D2E-93D4-5D20BAEB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2324B-37D2-4D10-94FD-85B4FF417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0141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检查管理的关键原则与准则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提高检查管理效果的措施与建议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通过有效的检查管理，确保组织内各项工作的顺利进行，提高整体运营效率。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确保组织在运营过程中遵守相关法规和标准，避免因违规操作而带来的风险。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确保法规遵守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通过检查发现存在的问题和不足，推动组织进行持续改进，提升综合竞争力。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通过检查管理，确保各项工作按照既定标准和流程进行，从而提高工作质量。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通过检查管理，促进员工对工作的认真态度和责任感，提高员工素质和工作效率。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通过定期检查和评估，及时发现并处理潜在的风险和问题，避免或减少损失。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通过检查管理发现的问题和改进点，为组织提供改进和发展的方向和建议，推动组织不断进步。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确保所有受检对象在检查过程中受到平等对待，不偏袒任何一方。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对检查结果进行公正评价，不受任何外部因素的影响。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确保检查过程和结果公开透明，接受公众监督。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公正公平原则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以事实为依据，对受检对象进行客观、准确的描述和评价。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4542" b="4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在检查过程中，避免个人主观意识和偏见的干扰，确保检查结果的客观性和准确性。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采用科学的方法和手段进行检查，确保检查结果的科学性和可靠性。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采取必要的安全措施，如加密、备份等，确保检查数据和信息的安全。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尊重受检对象的隐私权，对涉及个人隐私的信息进行严格保密。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与受检对象签订保密协议，明确保密责任和义务，确保检查过程中涉及的机密信息不被泄露。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477" b="9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尊重人权原则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尊重人格尊严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在检查过程中，尊重受检对象的人格尊严和权利，避免任何形式的侮辱和歧视。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保障合法权益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确保受检对象的合法权益得到保障，如知情权、申诉权等。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在检查过程中，关注受检对象的心理和情感需求，提供必要的人性化关怀和支持。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准则与规范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30" r="26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48" r="24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检查人员必须遵守国家法律法规和相关政策，确保检查工作的合法性。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依法依规进行检查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在检查过程中，要尊重法律权威，不得滥用职权或徇私舞弊。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尊重法律权威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在进行检查前，应制定详细的检查计划，明确检查目标、范围、时间和方法等。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检查人员必须按照规定的程序进行检查，确保检查工作的有序进行。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严格执行检查程序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遵循规定程序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制定详细检查计划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5" b="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检查人员应保持客观公正的态度，不受任何外部因素的影响，确保检查结果的真实性。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对检查结果进行准确记录，包括发现的问题、相关证据和改进建议等。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准确记录检查结果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确保检查质量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保护被检查者隐私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在检查过程中，应尊重被检查者的隐私权，不得泄露其个人信息和商业秘密。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听取被检查者意见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在检查过程中，应听取被检查者的意见和解释，确保其合法权益得到保障。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尊重被检查者权益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https://d.book118.com/367110141025006033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2024-09-06T09:08:47.544</cp:lastPrinted>
  <dcterms:created xsi:type="dcterms:W3CDTF">2024-09-06T01:08:47Z</dcterms:created>
  <dcterms:modified xsi:type="dcterms:W3CDTF">2024-09-06T01:08:49Z</dcterms:modified>
</cp:coreProperties>
</file>