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57C8F-AA62-40EA-BA4E-99313CAC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A4D91-EABA-4A72-80A1-E19B613C1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08E8C-D8DD-414A-A8D4-FA531FFA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16F1A-E216-4942-9A7F-A581BD12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CD673-31D8-4556-BF28-0DF75D03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45917-A419-45F7-BE9F-13F07E8C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2F314-6386-4D8C-B587-4191B3F17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6DB78-72D3-4404-8FE9-F30C36C6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07CF9-D069-4573-B747-D2F59ABF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F32B4-B6E3-4419-B0A7-75A18A1B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3039B-24A7-4344-9042-79423D50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104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建筑工程的个人年度工作总结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建筑工程项目参与情况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037" r="420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作为公司的重要部门之一，负责规划、设计、施工等各个环节的协调与管理工作。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作为建筑工程部的一名工程师，我承担着项目设计、现场监管、质量控制等职责。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工程师岗位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根据项目需求和规范，进行建筑方案的设计和优化，确保项目符合相关法规和标准。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负责监督施工现场的各项工作，确保施工进度和质量符合预期要求。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对项目各个阶段进行质量检查和评估，及时发现并解决问题，确保项目的整体质量。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与项目经理、设计师、承包商等相关方进行沟通协调，确保项目的顺利进行。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公司提供了舒适的办公环境和先进的设备支持，包括专业的设计软件、项目管理工具等。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团队支持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与优秀的同事和专业的团队紧密合作，共同解决项目中的问题和挑战。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培训机会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公司定期提供各类培训和学习机会，帮助员工提升专业技能和知识水平。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建筑工程项目参与情况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在过去的一年中，我参与了5个建筑工程项目，涵盖了住宅、商业和工业建筑等多个领域。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这些项目包括高层住宅楼、商业中心、工业园区、公共设施和室内装修等多种类型，使我能够接触到不同规模和复杂度的建筑工程。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参与项目数量及类型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我参与的所有项目均按照合同约定的时间节点顺利推进，其中3个项目已经竣工交付，2个项目正在进行最后的收尾工作。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在项目执行过程中，我们团队克服了诸多困难，如材料供应延迟、设计变更等，通过有效的沟通和协作，确保了项目的顺利进行和按时完成。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个人在项目中的角色与贡献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我在项目中担任了项目经理的角色，负责项目的整体规划和协调，确保项目的顺利进行。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我积极与业主、设计单位和施工单位沟通协调，及时解决各种问题；同时，我注重团队建设，激发团队成员的积极性和创造力，共同为项目的成功贡献力量。此外，我还参与了多个技术方案的讨论和制定，为项目的顺利实施提供了有力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主要贡献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深入学习了建筑设计的基本原理和方法，包括建筑构造、建筑力学、建筑材料等方面的知识，能够独立完成建筑方案的设计。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掌握了建筑工程施工的工艺流程、施工方法和技术标准，熟悉施工图纸的解读和现场施工技术问题的解决。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施工技术与管理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了解了工程造价的构成和计算方法，能够编制工程概预算和进行成本控制，提高了经济效益意识。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工程造价与预算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67" r="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73" r="1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项目管理能力提高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项目计划与控制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学会了制定详细的项目计划和时间表，通过有效的进度控制和资源调配，确保项目的顺利进行。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掌握了项目风险识别、评估和应对的方法，能够及时应对项目中的不确定因素，降低风险对项目的影响。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熟悉了质量管理体系和质量控制方法，能够制定并执行质量计划，确保项目质量符合相关标准和客户要求。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https://d.book118.com/367111041005006036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2024-09-10T18:50:55.488</cp:lastPrinted>
  <dcterms:created xsi:type="dcterms:W3CDTF">2024-09-10T10:50:55Z</dcterms:created>
  <dcterms:modified xsi:type="dcterms:W3CDTF">2024-09-10T10:50:57Z</dcterms:modified>
</cp:coreProperties>
</file>