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B8D29-9840-4059-97DC-9BB01FF36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D79E5-1E09-4E53-A2AC-AD5087ECA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31349D-5853-4132-A1B2-EA51F5804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260264-2CC5-47F8-8D00-B3C35993E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515B27-BCBE-4D81-B73E-E83614B3F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54DC5E-D619-427E-B9BC-7C8A6DE14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7C9CD2-1071-4F17-A3DA-2F01915F1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A0DFF8-D2BF-4BFA-82CA-7592A4077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B62340-FDC2-4647-BDD0-61117759F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E8C74E-4EEE-46B2-BA6E-80CA9D01A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D3E9D9-AEE3-48CB-BDDE-7F0594221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1210402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环境安全培训工作案例与经验分享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环境安全培训工作的重要性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环境安全培训工作案例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环境安全培训工作经验分享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环境安全培训工作展望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环境安全培训工作的重要性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70" r="227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通过环境安全培训，员工能够更好地理解环保的重要性，从而在日常工作中更加注重环保，减少资源浪费和环境污染。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提高员工的环保意识有助于推动企业的可持续发展，使企业更加注重环境保护和资源利用，实现经济效益和环境效益的双重提升。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提高员工环保意识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员工环保意识提升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77" r="314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环境安全培训能够帮助员工了解潜在的环境安全风险，掌握应对措施，从而降低安全事故发生的概率。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安全事故预防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通过环境安全培训，员工能够更好地保护自己和他人的生命安全，避免因环境问题引发的安全事故造成人员伤亡。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预防安全事故发生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环境安全培训使企业能够更好地遵守国家和地方的环保法律法规，避免因违法行为导致的罚款和声誉损失。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提高企业合规性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通过环境安全培训，企业能够提高自身的合规性管理水平，确保在环保方面做到合法合规，提升企业的公信力和社会形象。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13" r="253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符合法规要求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环境安全培训工作案例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通过培训，员工的环境安全意识和技能得到了显著提高，企业的事故发生率大幅下降，生产过程中的环境影响也得到了有效控制。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某大型化工企业为提高员工的环境安全意识，减少生产过程中的环境污染和事故风险，组织了一次全面的环境安全培训。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涵盖了化工生产过程中的环境保护、安全生产、应急处置等方面的知识和技能，以及国家相关法律法规和企业的规章制度。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采用线上和线下相结合的方式，包括理论授课、实践操作、案例分析等环节，并邀请了业内专家进行授课。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案例一：某化工企业的环境安全培训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案例二：某电力企业的安全培训实践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某大型电力企业为确保发电设施的安全稳定运行，提高员工的安全意识和操作技能，组织了一次专门的安全培训。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针对发电设施的操作、维护、检修等环节，重点培训员工的安全意识、操作规程、应急处置等方面的知识和技能。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采用集中授课、现场实操、模拟演练等方式，并引入了虚拟现实技术进行模拟操作训练。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通过培训，员工的安全意识和操作技能得到了有效提高，发电设施的安全稳定运行得到了更好的保障，事故发生率也大幅下降。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案例三：某制造企业的环保培训项目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某大型制造企业为响应国家环保政策，提高企业的环保意识和治理水平，组织了一次全面的环保培训项目。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采用线上和线下相结合的方式，包括理论授课、案例分析、实地考察等环节，并邀请了业内专家进行授课。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涵盖了环保法律法规、生产过程中的环保管理、废弃物处理与资源化利用等方面的知识和技能。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通过培训，员工的环保意识和治理水平得到了显著提高，企业的环保工作得到了更好的推进，同时也为企业树立了良好的社会形象。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环境安全培训工作经验分享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https://d.book118.com/367112104024006046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2024-09-21T03:47:33.104</cp:lastPrinted>
  <dcterms:created xsi:type="dcterms:W3CDTF">2024-09-20T19:47:33Z</dcterms:created>
  <dcterms:modified xsi:type="dcterms:W3CDTF">2024-09-20T19:47:35Z</dcterms:modified>
</cp:coreProperties>
</file>