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8A7D4-32BD-441A-A53A-0D061AA6E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9B089-F0B1-4741-A06E-D533C4710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E6823-23DE-4096-9D46-F3101A225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707D9-A427-45A0-8EED-577E09C24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46076-3A5D-401A-93D2-8947E8651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0F5EF-9808-4B2D-A391-FC4356104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905DB7-3FAE-414F-91C0-1CD582018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7558A-1F44-4247-A137-D4D0F388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32E85-81BB-41BB-9767-6342BB25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387D3-E645-472C-BA68-5FF8D04C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602A6-7B3D-4510-A9F9-1677F03BC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216304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职业教育人才培养模式改革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职业教育现状及问题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改革目标与原则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课程体系改革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校企合作模式创新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政策保障与支持措施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职业教育现状及问题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当前职业教育体系概述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以中等职业教育和高等职业教育为主体，涵盖技工教育、职业培训等多个层次和类型。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职业教育体系不断完善，但仍存在一些问题，如教育资源配置不均、教育质量参差不齐等。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市场需求与人才培养脱节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职业教育人才培养与市场需求存在脱节现象，部分专业毕业生难以找到合适工作。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企业对人才的要求不断变化，而职业教育课程内容和教学方式更新缓慢，难以满足企业需求。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69" r="22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优质教育资源主要集中在大城市和发达地区，而农村和欠发达地区教育资源相对匮乏。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不同地区和不同学校之间的教育资源配置差异较大，导致教育质量和教育水平参差不齐。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教育资源分配不均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职业教育师资力量不足，部分教师缺乏实践经验和专业技能，难以满足教学需求。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职业教育教师培训机制不完善，缺乏系统性和针对性，不利于教师专业素养的提升。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改革目标与原则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通过改革，使职业教育更加贴近市场需求，提高学生就业能力和职业素养，培养适应经济社会发展需要的高素质技术技能人才。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培养高素质技术技能人才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加强学校与企业的合作，促进教学内容与职业标准对接，实现教学过程与生产过程融合，提高人才培养质量。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推动产教融合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构建中等职业教育、高等职业教育和继续教育相互衔接、协调发展的现代职业教育体系，满足多样化的人才需求。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完善现代职业教育体系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明确改革目标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紧密跟踪行业技术进步和产业升级，及时调整专业设置和课程内容，确保人才培养与市场需求同步。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定期开展市场调研，了解企业用人需求和毕业生就业状况，为人才培养提供科学依据。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推动校企合作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积极与企业合作，共同制定人才培养方案和教学计划，实现人才培养与市场需求的有效对接。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遵循市场需求导向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强化实践教学环节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完善实践教学体系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构建以能力培养为主线、以实践教学为主体的教学体系，增加实践教学比重，提高学生的实践能力和创新能力。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加强实训基地建设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加大投入力度，建设高水平、专业化的实训基地，为学生提供良好的实践环境和条件。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推行工学结合模式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积极推行工学结合、校企合作的人才培养模式，让学生在实践中学习、在学习中实践，实现理论与实践的有机结合。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提高教师专业水平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鼓励教师参加各类培训、学术交流和企业实践等活动，提升教师的专业水平和综合素质。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优化师资队伍结构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通过引进优秀人才、加强内部培养等措施，优化师资队伍的年龄结构、学历结构和专业结构，提高师资队伍的整体素质。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加强师德师风建设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强化教师职业道德教育，提高教师职业素养和教育教学能力，树立良好的教师形象。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提升师资队伍素质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课程体系改革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以行业需求为导向，调整专业课程设置，增加新兴领域和紧缺技能课程。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构建模块化课程体系，方便学生根据兴趣和职业规划选择课程。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加强通识教育，提高学生综合素质和跨领域学习能力。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优化课程设置结构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鼓励学生参与科研项目和创新创业活动，培养其创新精神和团队协作能力。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加强校企合作，共建实践教学基地，提高学生实践操作能力。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推行工学结合、顶岗实习等实践教学模式，让学生在真实工作环境中学习和成长。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强化实践性教学环节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推进课程内容更新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及时跟踪行业发展趋势和技术创新动态，更新课程内容和教学资源。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引入行业标准和职业资格认证要求，确保课程内容与职业需求紧密对接。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采用线上线下相结合的混合教学模式，提高教学效果和学生学习体验。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https://d.book118.com/367112163042006050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2024-09-22T18:32:39.085</cp:lastPrinted>
  <dcterms:created xsi:type="dcterms:W3CDTF">2024-09-22T10:32:39Z</dcterms:created>
  <dcterms:modified xsi:type="dcterms:W3CDTF">2024-09-22T10:32:41Z</dcterms:modified>
</cp:coreProperties>
</file>