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D6748-FDCE-4D39-8EF9-1885CFBDE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35975-575B-4ED7-81D7-F4A1B7EC1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DA088-C222-47D0-90B4-69081CE01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42948-7492-47C3-BC7F-254FEDD64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AC5D0D-4F1D-402D-A8AC-951B9B45A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E5C71F-E1EA-4035-85E7-248243581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06827E-7A2E-4261-9203-C88DE2873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D9957-7D92-4BA2-9B8C-37B60B4B2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2C9589-6AB0-4F2D-90CE-6AE887B7D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C82AB-0A6F-4D8E-83E0-ABB66EC73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8E5C0-E138-4855-9839-0E3D22F61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1303002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公司人力资源部工作总结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对公司建议与展望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6" b="5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部门职责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负责公司人力资源规划、招聘、培训、绩效、薪酬和劳动关系等管理工作。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制定并执行人力资源政策和流程，确保公司人力资源管理的规范化和有效性。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协助公司领导层进行人才选拔和培养，为公司发展提供有力的人才保障。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建立完善的人力资源管理体系，提高人力资源管理水平。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优化人才结构，提升员工综合素质，增强公司核心竞争力。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营造良好的企业文化氛围，提高员工满意度和归属感。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部门目标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劳动关系专员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负责员工关系管理和劳动纠纷的处理。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绩效薪酬专员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负责员工绩效管理和薪酬福利管理。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培训专员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负责培训计划的制定和实施，以及培训资源的开发和利用。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部门经理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负责全面管理和指导人力资源部工作。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招聘专员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负责招聘计划的制定和实施，以及招聘渠道的维护和拓展。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部门人员构成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高效筛选，人才引进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通过多种渠道和方式，成功招聘到了一批优秀的人才，为公司的发展注入了新的活力。同时，采用科学的选拔方法，确保了新员工的能力和潜力得到充分发挥。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63" r="26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招聘与选拔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全面提升，个人成长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针对不同岗位和员工的需要，开展了多种形式的培训活动，包括内部培训、外部培训和在线培训等。通过培训，员工的技能和素质得到了全面提升，为公司的长期发展奠定了基础。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公正评价，激励员工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建立了科学的绩效管理体系，通过合理的考核标准和考核方式，对员工的绩效进行了公正的评价。同时，通过奖励和惩罚机制，激励员工更加努力地工作，提高了整体的工作效率。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绩效管理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和谐氛围，凝聚人心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积极推进员工关系建设，通过多种方式加强员工之间的沟通和交流。同时，注重企业文化的培育和发展，营造了积极向上、团结协作的工作氛围，增强了员工的归属感和凝聚力。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员工关系与企业文化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招聘市场竞争激烈，人才短缺，导致招聘难度加大。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随着市场竞争加剧，企业对优秀人才的需求越来越高，而具备专业技能和经验的人才相对稀缺，导致招聘过程变得困难。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加大招聘力度，拓宽招聘渠道，如社交媒体、招聘网站、高校合作等，提高招聘效率和效果。同时，建立良好的企业形象和声誉，吸引更多优秀人才。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招聘难度大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https://d.book118.com/367113030023006035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2024-09-09T10:38:17.403</cp:lastPrinted>
  <dcterms:created xsi:type="dcterms:W3CDTF">2024-09-09T02:38:17Z</dcterms:created>
  <dcterms:modified xsi:type="dcterms:W3CDTF">2024-09-09T02:38:19Z</dcterms:modified>
</cp:coreProperties>
</file>