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CEC3C-26CD-45C1-87D8-FF43244F1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A3B03-559E-4B09-913C-6FC077E16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2F0E4-F9F2-4BDF-9584-9A7754FEB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79E9B-9282-461E-A109-6648EAB6A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C0B34C-D916-4197-B5B3-4C777D02B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F336C-9B95-4ED4-AED1-2084DEC3A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A2E33-BDF8-4B1A-819C-2376E8052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001B2-4A11-4688-B1B6-8F028670F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F2085-BC71-4702-8E5B-B3559D4D8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C19B8-A50B-48F2-9CE5-33215CFF5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8A4A8-A3A3-4FCD-8CA3-DC4D1E830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13121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酒店开口服务培训方案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后续跟进计划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使员工充分认识到酒店服务的重要性，了解酒店服务的核心价值，增强对客人的关注和关心。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培养员工积极、热情、耐心的服务态度，让员工在面对客人时能够展现出专业和友好的形象。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提高员工的服务意识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提高员工的语言表达能力，包括普通话、英语等，确保员工能够流利地与客人进行交流。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教授员工有效的沟通技巧，如倾听、表达、应对等，使员工能够更好地理解客人的需求并提供满意的服务。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提升员工的沟通能力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培养员工主动服务的意识，鼓励员工在工作中发现问题并及时解决，提高员工的服务敏感度和反应能力。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激发员工的创新思维，鼓励员工在服务中提供个性化的建议和方案，提升酒店服务的品质和竞争力。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44" r="26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培养员工的主动服务精神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酒店员工应保持热情友好的态度，对客人主动问好，提供微笑服务。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热情友好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耐心细致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尊重隐私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在为客人提供服务时，员工应耐心倾听客人的需求，细致周到地满足客人的要求。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员工应尊重客人的隐私，不泄露客人的个人信息，保护客人的隐私权益。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员工应学会有效倾听客人的需求和意见，理解客人的意图，以便更好地为客人服务。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员工在与客人沟通时，应使用简单明了的语言，避免使用专业术语或行话，以免造成沟通障碍。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在回应客人时，员工应使用礼貌用语，尊重客人的意见和要求，避免与客人发生冲突。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礼貌回应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员工应熟悉预订流程，能够准确快速地完成预订工作，为客人提供便利。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预订服务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在客人入住时，员工应热情接待，协助客人办理入住手续，向客人介绍酒店设施和服务。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员工应了解客房服务流程，包括客房清洁、更换床单、添加用品等，确保客房卫生干净整洁。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客房服务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在客人离店时，员工应协助客人办理退房手续，确保客人顺利离开酒店。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离店服务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https://d.book118.com/367113121023006025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2024-08-29T13:37:18.734</cp:lastPrinted>
  <dcterms:created xsi:type="dcterms:W3CDTF">2024-08-29T05:37:18Z</dcterms:created>
  <dcterms:modified xsi:type="dcterms:W3CDTF">2024-08-29T05:37:20Z</dcterms:modified>
</cp:coreProperties>
</file>