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D057CD-8BB9-4EC9-8453-C4EC1F09D9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86FF48-C2AF-4F9B-84CD-95B5B427AA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4F1A9A-02E6-4D68-9AB0-3C835D9A39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AE6B78-8047-4175-8AAC-ED8950610A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522F36-213D-4523-B567-16382E4234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5FB196-2DDB-43D6-875C-380CDFFE2E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C87A08-200D-4A13-AD7E-28256E4C72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C16DD6-1340-4E01-9D57-4B91D359FB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10F363-1534-47CA-A4F0-50734972E9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A8367C-AA2B-4714-A03B-65B7C42914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DE86E2-32CE-4BE6-808F-243389CE40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7113122011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核能与氢能耦合系统研究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核能与氢能耦合系统概述
 核能制氢技术分析
 氢气在核能系统中的应用
 核能与氢能耦合系统经济性
 核能与氢能耦合系统安全性
 核能与氢能耦合系统环境影响
 核能与氢能耦合系统发展前景
 核能与氢能耦合系统政策和法规</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核能与氢能耦合系统概述</a:t>
            </a:r>
          </a:p>
        </p:txBody>
      </p:sp>
      <p:sp>
        <p:nvSpPr>
          <p:cNvPr id="3" name="Subtitle 2"/>
          <p:cNvSpPr>
            <a:spLocks noGrp="1"/>
          </p:cNvSpPr>
          <p:nvPr>
            <p:ph type="subTitle" idx="1"/>
          </p:nvPr>
        </p:nvSpPr>
        <p:spPr/>
        <p:txBody>
          <a:bodyPr/>
          <a:lstStyle/>
          <a:p>
            <a:r>
              <a:t>核能与氢能耦合系统研究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核能与氢能耦合系统概述</a:t>
            </a:r>
          </a:p>
        </p:txBody>
      </p:sp>
      <p:sp>
        <p:nvSpPr>
          <p:cNvPr id="3" name="Text Placeholder 2"/>
          <p:cNvSpPr>
            <a:spLocks noGrp="1"/>
          </p:cNvSpPr>
          <p:nvPr>
            <p:ph type="body" idx="1"/>
          </p:nvPr>
        </p:nvSpPr>
        <p:spPr/>
        <p:txBody>
          <a:bodyPr/>
          <a:lstStyle/>
          <a:p>
            <a:r>
              <a:t>核能与氢能耦合系统简介</a:t>
            </a:r>
          </a:p>
        </p:txBody>
      </p:sp>
      <p:sp>
        <p:nvSpPr>
          <p:cNvPr id="4" name="Content Placeholder 3"/>
          <p:cNvSpPr>
            <a:spLocks noGrp="1"/>
          </p:cNvSpPr>
          <p:nvPr>
            <p:ph sz="half" idx="2"/>
          </p:nvPr>
        </p:nvSpPr>
        <p:spPr/>
        <p:txBody>
          <a:bodyPr/>
          <a:lstStyle/>
          <a:p>
            <a:r>
              <a:t>1. 核能与氢能耦合系统是一种综合利用核能和氢能技术的新能源系统，它以核能为基础，以氢能为载体，将核能转化为氢能，再利用氢能进行发电、供热或作为燃料。</a:t>
            </a:r>
          </a:p>
          <a:p>
            <a:r>
              <a:t>2. 核能与氢能耦合系统可以实现能源的清洁化、高效化和可持续化，是未来能源发展的重要方向。</a:t>
            </a:r>
          </a:p>
          <a:p>
            <a:r>
              <a:t>3. 核能与氢能耦合系统主要由核反应堆、制氢设备、储氢设施、氢能利用装置等组成。</a:t>
            </a:r>
          </a:p>
        </p:txBody>
      </p:sp>
      <p:sp>
        <p:nvSpPr>
          <p:cNvPr id="5" name="Text Placeholder 4"/>
          <p:cNvSpPr>
            <a:spLocks noGrp="1"/>
          </p:cNvSpPr>
          <p:nvPr>
            <p:ph type="body" idx="3"/>
          </p:nvPr>
        </p:nvSpPr>
        <p:spPr/>
        <p:txBody>
          <a:bodyPr/>
          <a:lstStyle/>
          <a:p>
            <a:r>
              <a:t>核能与氢能耦合系统的优势</a:t>
            </a:r>
          </a:p>
        </p:txBody>
      </p:sp>
      <p:sp>
        <p:nvSpPr>
          <p:cNvPr id="6" name="Content Placeholder 5"/>
          <p:cNvSpPr>
            <a:spLocks noGrp="1"/>
          </p:cNvSpPr>
          <p:nvPr>
            <p:ph sz="half" idx="4"/>
          </p:nvPr>
        </p:nvSpPr>
        <p:spPr/>
        <p:txBody>
          <a:bodyPr/>
          <a:lstStyle/>
          <a:p>
            <a:r>
              <a:t>1. 核能与氢能耦合系统可以实现能源的清洁化，氢能是一种清洁能源，燃烧后不产生任何污染物。</a:t>
            </a:r>
          </a:p>
          <a:p>
            <a:r>
              <a:t>2. 核能与氢能耦合系统可以实现能源的高效化，氢能的能量密度很高，是汽油的3倍多，单位质量的氢能可以产生更多的能量。</a:t>
            </a:r>
          </a:p>
          <a:p>
            <a:r>
              <a:t>3. 核能与氢能耦合系统可以实现能源的可持续化，核燃料储量丰富，可以满足人类长期的能源需求。</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核能与氢能耦合系统概述</a:t>
            </a:r>
          </a:p>
        </p:txBody>
      </p:sp>
      <p:sp>
        <p:nvSpPr>
          <p:cNvPr id="3" name="Text Placeholder 2"/>
          <p:cNvSpPr>
            <a:spLocks noGrp="1"/>
          </p:cNvSpPr>
          <p:nvPr>
            <p:ph type="body" idx="1"/>
          </p:nvPr>
        </p:nvSpPr>
        <p:spPr/>
        <p:txBody>
          <a:bodyPr/>
          <a:lstStyle/>
          <a:p>
            <a:r>
              <a:t>核能与氢能耦合系统的技术挑战</a:t>
            </a:r>
          </a:p>
        </p:txBody>
      </p:sp>
      <p:sp>
        <p:nvSpPr>
          <p:cNvPr id="4" name="Content Placeholder 3"/>
          <p:cNvSpPr>
            <a:spLocks noGrp="1"/>
          </p:cNvSpPr>
          <p:nvPr>
            <p:ph sz="half" idx="2"/>
          </p:nvPr>
        </p:nvSpPr>
        <p:spPr/>
        <p:txBody>
          <a:bodyPr/>
          <a:lstStyle/>
          <a:p>
            <a:r>
              <a:t>1. 核能与氢能耦合系统面临着技术上的挑战，包括制氢技术、储氢技术和氢能利用技术等。</a:t>
            </a:r>
          </a:p>
          <a:p>
            <a:r>
              <a:t>2. 制氢技术的主要挑战在于如何降低制氢成本，目前制氢成本较高，限制了氢能的广泛应用。</a:t>
            </a:r>
          </a:p>
          <a:p>
            <a:r>
              <a:t>3. 储氢技术的主要挑战在于如何提高储氢密度和安全性，目前储氢密度较低，而且存在安全隐患。</a:t>
            </a:r>
          </a:p>
        </p:txBody>
      </p:sp>
      <p:sp>
        <p:nvSpPr>
          <p:cNvPr id="5" name="Text Placeholder 4"/>
          <p:cNvSpPr>
            <a:spLocks noGrp="1"/>
          </p:cNvSpPr>
          <p:nvPr>
            <p:ph type="body" idx="3"/>
          </p:nvPr>
        </p:nvSpPr>
        <p:spPr/>
        <p:txBody>
          <a:bodyPr/>
          <a:lstStyle/>
          <a:p>
            <a:r>
              <a:t>核能与氢能耦合系统的经济性</a:t>
            </a:r>
          </a:p>
        </p:txBody>
      </p:sp>
      <p:sp>
        <p:nvSpPr>
          <p:cNvPr id="6" name="Content Placeholder 5"/>
          <p:cNvSpPr>
            <a:spLocks noGrp="1"/>
          </p:cNvSpPr>
          <p:nvPr>
            <p:ph sz="half" idx="4"/>
          </p:nvPr>
        </p:nvSpPr>
        <p:spPr/>
        <p:txBody>
          <a:bodyPr/>
          <a:lstStyle/>
          <a:p>
            <a:r>
              <a:t>1. 核能与氢能耦合系统的经济性是影响其发展的重要因素，目前核能与氢能耦合系统的成本较高，制约了其商业化应用。</a:t>
            </a:r>
          </a:p>
          <a:p>
            <a:r>
              <a:t>2. 随着技术的发展和成本的降低，核能与氢能耦合系统的经济性将不断提高，未来有望成为一种经济实惠的能源系统。</a:t>
            </a:r>
          </a:p>
          <a:p>
            <a:r>
              <a:t>3. 政府的支持和政策引导对于促进核能与氢能耦合系统的经济性具有重要作用。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核能与氢能耦合系统概述</a:t>
            </a:r>
          </a:p>
        </p:txBody>
      </p:sp>
      <p:sp>
        <p:nvSpPr>
          <p:cNvPr id="3" name="Text Placeholder 2"/>
          <p:cNvSpPr>
            <a:spLocks noGrp="1"/>
          </p:cNvSpPr>
          <p:nvPr>
            <p:ph type="body" idx="1"/>
          </p:nvPr>
        </p:nvSpPr>
        <p:spPr/>
        <p:txBody>
          <a:bodyPr/>
          <a:lstStyle/>
          <a:p>
            <a:r>
              <a:t>核能与氢能耦合系统的发展趋势</a:t>
            </a:r>
          </a:p>
        </p:txBody>
      </p:sp>
      <p:sp>
        <p:nvSpPr>
          <p:cNvPr id="4" name="Content Placeholder 3"/>
          <p:cNvSpPr>
            <a:spLocks noGrp="1"/>
          </p:cNvSpPr>
          <p:nvPr>
            <p:ph sz="half" idx="2"/>
          </p:nvPr>
        </p:nvSpPr>
        <p:spPr/>
        <p:txBody>
          <a:bodyPr/>
          <a:lstStyle/>
          <a:p>
            <a:r>
              <a:t>1. 核能与氢能耦合系统的发展趋势是朝着规模化、商业化和多元化方向发展。</a:t>
            </a:r>
          </a:p>
          <a:p>
            <a:r>
              <a:t>2. 规模化是指扩大核能与氢能耦合系统的规模，提高其发电和供热能力。</a:t>
            </a:r>
          </a:p>
          <a:p>
            <a:r>
              <a:t>3. 商业化是指核能与氢能耦合系统能够实现经济效益，并被广泛应用于实际生活中。</a:t>
            </a:r>
          </a:p>
        </p:txBody>
      </p:sp>
      <p:sp>
        <p:nvSpPr>
          <p:cNvPr id="5" name="Text Placeholder 4"/>
          <p:cNvSpPr>
            <a:spLocks noGrp="1"/>
          </p:cNvSpPr>
          <p:nvPr>
            <p:ph type="body" idx="3"/>
          </p:nvPr>
        </p:nvSpPr>
        <p:spPr/>
        <p:txBody>
          <a:bodyPr/>
          <a:lstStyle/>
          <a:p>
            <a:r>
              <a:t>核能与氢能耦合系统的前沿技术</a:t>
            </a:r>
          </a:p>
        </p:txBody>
      </p:sp>
      <p:sp>
        <p:nvSpPr>
          <p:cNvPr id="6" name="Content Placeholder 5"/>
          <p:cNvSpPr>
            <a:spLocks noGrp="1"/>
          </p:cNvSpPr>
          <p:nvPr>
            <p:ph sz="half" idx="4"/>
          </p:nvPr>
        </p:nvSpPr>
        <p:spPr/>
        <p:txBody>
          <a:bodyPr/>
          <a:lstStyle/>
          <a:p>
            <a:r>
              <a:t>1. 核能与氢能耦合系统的前沿技术包括高温气冷堆核能制氢技术、固态氧化物电解水制氢技术、氢能储运技术等。</a:t>
            </a:r>
          </a:p>
          <a:p>
            <a:r>
              <a:t>2. 高温气冷堆核能制氢技术是一种利用高温气冷堆产生的热量来制氢的技术，该技术具有安全、高效、环保等优点。</a:t>
            </a:r>
          </a:p>
          <a:p>
            <a:r>
              <a:t>3. 固态氧化物电解水制氢技术是一种利用固态氧化物电解质来制氢的技术，该技术具有效率高、寿命长、污染少等优点。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核能制氢技术分析</a:t>
            </a:r>
          </a:p>
        </p:txBody>
      </p:sp>
      <p:sp>
        <p:nvSpPr>
          <p:cNvPr id="3" name="Subtitle 2"/>
          <p:cNvSpPr>
            <a:spLocks noGrp="1"/>
          </p:cNvSpPr>
          <p:nvPr>
            <p:ph type="subTitle" idx="1"/>
          </p:nvPr>
        </p:nvSpPr>
        <p:spPr/>
        <p:txBody>
          <a:bodyPr/>
          <a:lstStyle/>
          <a:p>
            <a:r>
              <a:t>核能与氢能耦合系统研究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核能制氢技术分析</a:t>
            </a:r>
          </a:p>
        </p:txBody>
      </p:sp>
      <p:sp>
        <p:nvSpPr>
          <p:cNvPr id="3" name="Text Placeholder 2"/>
          <p:cNvSpPr>
            <a:spLocks noGrp="1"/>
          </p:cNvSpPr>
          <p:nvPr>
            <p:ph type="body" idx="1"/>
          </p:nvPr>
        </p:nvSpPr>
        <p:spPr/>
        <p:txBody>
          <a:bodyPr/>
          <a:lstStyle/>
          <a:p>
            <a:r>
              <a:t>基于高温气冷堆的核能制氢技术</a:t>
            </a:r>
          </a:p>
        </p:txBody>
      </p:sp>
      <p:sp>
        <p:nvSpPr>
          <p:cNvPr id="4" name="Content Placeholder 3"/>
          <p:cNvSpPr>
            <a:spLocks noGrp="1"/>
          </p:cNvSpPr>
          <p:nvPr>
            <p:ph sz="half" idx="2"/>
          </p:nvPr>
        </p:nvSpPr>
        <p:spPr/>
        <p:txBody>
          <a:bodyPr/>
          <a:lstStyle/>
          <a:p>
            <a:r>
              <a:t>1. 高温气冷堆具有很高的制氢效率，其热能利用率可达50%以上。</a:t>
            </a:r>
          </a:p>
          <a:p>
            <a:r>
              <a:t>2. 高温气冷堆制氢技术的核电联产系统可以同时生产核能和氢能，实现能源的综合利用。</a:t>
            </a:r>
          </a:p>
          <a:p>
            <a:r>
              <a:t>3. 高温气冷堆制氢技术具有良好的经济性，可以有效降低氢能的生产成本。</a:t>
            </a:r>
          </a:p>
        </p:txBody>
      </p:sp>
      <p:sp>
        <p:nvSpPr>
          <p:cNvPr id="5" name="Text Placeholder 4"/>
          <p:cNvSpPr>
            <a:spLocks noGrp="1"/>
          </p:cNvSpPr>
          <p:nvPr>
            <p:ph type="body" idx="3"/>
          </p:nvPr>
        </p:nvSpPr>
        <p:spPr/>
        <p:txBody>
          <a:bodyPr/>
          <a:lstStyle/>
          <a:p>
            <a:r>
              <a:t>基于熔盐堆的核能制氢技术</a:t>
            </a:r>
          </a:p>
        </p:txBody>
      </p:sp>
      <p:sp>
        <p:nvSpPr>
          <p:cNvPr id="6" name="Content Placeholder 5"/>
          <p:cNvSpPr>
            <a:spLocks noGrp="1"/>
          </p:cNvSpPr>
          <p:nvPr>
            <p:ph sz="half" idx="4"/>
          </p:nvPr>
        </p:nvSpPr>
        <p:spPr/>
        <p:txBody>
          <a:bodyPr/>
          <a:lstStyle/>
          <a:p>
            <a:r>
              <a:t>1. 熔盐堆具有很高的运行温度，可以实现高温热解水制氢。</a:t>
            </a:r>
          </a:p>
          <a:p>
            <a:r>
              <a:t>2. 熔盐堆制氢技术的核电联产系统可以同时生产核能和氢能，实现能源的综合利用。</a:t>
            </a:r>
          </a:p>
          <a:p>
            <a:r>
              <a:t>3. 熔盐堆制氢技术具有良好的安全性，可以有效避免氢气泄漏事故的发生。</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核能制氢技术分析</a:t>
            </a:r>
          </a:p>
        </p:txBody>
      </p:sp>
      <p:sp>
        <p:nvSpPr>
          <p:cNvPr id="3" name="Text Placeholder 2"/>
          <p:cNvSpPr>
            <a:spLocks noGrp="1"/>
          </p:cNvSpPr>
          <p:nvPr>
            <p:ph type="body" idx="1"/>
          </p:nvPr>
        </p:nvSpPr>
        <p:spPr/>
        <p:txBody>
          <a:bodyPr/>
          <a:lstStyle/>
          <a:p>
            <a:r>
              <a:t>基于快堆的核能制氢技术</a:t>
            </a:r>
          </a:p>
        </p:txBody>
      </p:sp>
      <p:sp>
        <p:nvSpPr>
          <p:cNvPr id="4" name="Content Placeholder 3"/>
          <p:cNvSpPr>
            <a:spLocks noGrp="1"/>
          </p:cNvSpPr>
          <p:nvPr>
            <p:ph sz="half" idx="2"/>
          </p:nvPr>
        </p:nvSpPr>
        <p:spPr/>
        <p:txBody>
          <a:bodyPr/>
          <a:lstStyle/>
          <a:p>
            <a:r>
              <a:t>1. 快堆具有很高的中子效率，可以有效利用铀资源。</a:t>
            </a:r>
          </a:p>
          <a:p>
            <a:r>
              <a:t>2. 快堆制氢技术的核电联产系统可以同时生产核能和氢能，实现能源的综合利用。</a:t>
            </a:r>
          </a:p>
          <a:p>
            <a:r>
              <a:t>3. 快堆制氢技术具有良好的增殖性能，可以有效减少核废料的产生。</a:t>
            </a:r>
          </a:p>
        </p:txBody>
      </p:sp>
      <p:sp>
        <p:nvSpPr>
          <p:cNvPr id="5" name="Text Placeholder 4"/>
          <p:cNvSpPr>
            <a:spLocks noGrp="1"/>
          </p:cNvSpPr>
          <p:nvPr>
            <p:ph type="body" idx="3"/>
          </p:nvPr>
        </p:nvSpPr>
        <p:spPr/>
        <p:txBody>
          <a:bodyPr/>
          <a:lstStyle/>
          <a:p>
            <a:r>
              <a:t>基于裂变-聚变混合堆的核能制氢技术</a:t>
            </a:r>
          </a:p>
        </p:txBody>
      </p:sp>
      <p:sp>
        <p:nvSpPr>
          <p:cNvPr id="6" name="Content Placeholder 5"/>
          <p:cNvSpPr>
            <a:spLocks noGrp="1"/>
          </p:cNvSpPr>
          <p:nvPr>
            <p:ph sz="half" idx="4"/>
          </p:nvPr>
        </p:nvSpPr>
        <p:spPr/>
        <p:txBody>
          <a:bodyPr/>
          <a:lstStyle/>
          <a:p>
            <a:r>
              <a:t>1. 裂变-聚变混合堆可以同时进行裂变反应和聚变反应，实现高效的能量产生。</a:t>
            </a:r>
          </a:p>
          <a:p>
            <a:r>
              <a:t>2. 裂变-聚变混合堆制氢技术的核电联产系统可以同时生产核能和氢能，实现能源的综合利用。</a:t>
            </a:r>
          </a:p>
          <a:p>
            <a:r>
              <a:t>3. 裂变-聚变混合堆制氢技术具有良好的环境保护性能，可以有效减少温室气体的排放。</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核能制氢技术分析</a:t>
            </a:r>
          </a:p>
        </p:txBody>
      </p:sp>
      <p:sp>
        <p:nvSpPr>
          <p:cNvPr id="3" name="Text Placeholder 2"/>
          <p:cNvSpPr>
            <a:spLocks noGrp="1"/>
          </p:cNvSpPr>
          <p:nvPr>
            <p:ph type="body" idx="1"/>
          </p:nvPr>
        </p:nvSpPr>
        <p:spPr/>
        <p:txBody>
          <a:bodyPr/>
          <a:lstStyle/>
          <a:p>
            <a:r>
              <a:t>核能制氢技术的经济性分析</a:t>
            </a:r>
          </a:p>
        </p:txBody>
      </p:sp>
      <p:sp>
        <p:nvSpPr>
          <p:cNvPr id="4" name="Content Placeholder 3"/>
          <p:cNvSpPr>
            <a:spLocks noGrp="1"/>
          </p:cNvSpPr>
          <p:nvPr>
            <p:ph sz="half" idx="2"/>
          </p:nvPr>
        </p:nvSpPr>
        <p:spPr/>
        <p:txBody>
          <a:bodyPr/>
          <a:lstStyle/>
          <a:p>
            <a:r>
              <a:t>1. 核能制氢技术的经济性主要取决于核反应堆的成本、氢气生产效率和氢气价格。</a:t>
            </a:r>
          </a:p>
          <a:p>
            <a:r>
              <a:t>2. 核能制氢技术的经济性随着核反应堆成本的降低和氢气生产效率的提高而提高。</a:t>
            </a:r>
          </a:p>
          <a:p>
            <a:r>
              <a:t>3. 核能制氢技术的经济性还受到氢气价格的影响，氢气价格越高，核能制氢技术的经济性越好。</a:t>
            </a:r>
          </a:p>
        </p:txBody>
      </p:sp>
      <p:sp>
        <p:nvSpPr>
          <p:cNvPr id="5" name="Text Placeholder 4"/>
          <p:cNvSpPr>
            <a:spLocks noGrp="1"/>
          </p:cNvSpPr>
          <p:nvPr>
            <p:ph type="body" idx="3"/>
          </p:nvPr>
        </p:nvSpPr>
        <p:spPr/>
        <p:txBody>
          <a:bodyPr/>
          <a:lstStyle/>
          <a:p>
            <a:r>
              <a:t>核能制氢技术的展望</a:t>
            </a:r>
          </a:p>
        </p:txBody>
      </p:sp>
      <p:sp>
        <p:nvSpPr>
          <p:cNvPr id="6" name="Content Placeholder 5"/>
          <p:cNvSpPr>
            <a:spLocks noGrp="1"/>
          </p:cNvSpPr>
          <p:nvPr>
            <p:ph sz="half" idx="4"/>
          </p:nvPr>
        </p:nvSpPr>
        <p:spPr/>
        <p:txBody>
          <a:bodyPr/>
          <a:lstStyle/>
          <a:p>
            <a:r>
              <a:t>1. 核能制氢技术是未来氢能生产的重要技术路线之一。</a:t>
            </a:r>
          </a:p>
          <a:p>
            <a:r>
              <a:t>2. 核能制氢技术的研究和发展将重点放在降低核反应堆成本、提高氢气生产效率和提高氢气价格等方面。</a:t>
            </a:r>
          </a:p>
          <a:p>
            <a:r>
              <a:t>3. 核能制氢技术有望在未来成为一种具有竞争力的氢能生产技术。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氢气在核能系统中的应用</a:t>
            </a:r>
          </a:p>
        </p:txBody>
      </p:sp>
      <p:sp>
        <p:nvSpPr>
          <p:cNvPr id="3" name="Subtitle 2"/>
          <p:cNvSpPr>
            <a:spLocks noGrp="1"/>
          </p:cNvSpPr>
          <p:nvPr>
            <p:ph type="subTitle" idx="1"/>
          </p:nvPr>
        </p:nvSpPr>
        <p:spPr/>
        <p:txBody>
          <a:bodyPr/>
          <a:lstStyle/>
          <a:p>
            <a:r>
              <a:t>核能与氢能耦合系统研究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氢气在核能系统中的应用</a:t>
            </a:r>
          </a:p>
        </p:txBody>
      </p:sp>
      <p:sp>
        <p:nvSpPr>
          <p:cNvPr id="3" name="Text Placeholder 2"/>
          <p:cNvSpPr>
            <a:spLocks noGrp="1"/>
          </p:cNvSpPr>
          <p:nvPr>
            <p:ph type="body" idx="1"/>
          </p:nvPr>
        </p:nvSpPr>
        <p:spPr/>
        <p:txBody>
          <a:bodyPr/>
          <a:lstStyle/>
          <a:p>
            <a:r>
              <a:t>氢气在核能系统中的应用：</a:t>
            </a:r>
          </a:p>
        </p:txBody>
      </p:sp>
      <p:sp>
        <p:nvSpPr>
          <p:cNvPr id="4" name="Content Placeholder 3"/>
          <p:cNvSpPr>
            <a:spLocks noGrp="1"/>
          </p:cNvSpPr>
          <p:nvPr>
            <p:ph sz="half" idx="2"/>
          </p:nvPr>
        </p:nvSpPr>
        <p:spPr/>
        <p:txBody>
          <a:bodyPr/>
          <a:lstStyle/>
          <a:p>
            <a:r>
              <a:t>1. 氢气作为核能系统冷却剂的优势：氢气具有优异的热物理特性，如低的饱和温度和高的比热容，使其成为高效的冷却剂，可提高核反应堆的热效率和功率密度。</a:t>
            </a:r>
          </a:p>
          <a:p>
            <a:r>
              <a:t>2. 氢气作为核能系统燃料的潜力：氢气可作为核能系统中的燃料，通过与氧气反应产生能量。氢能是清洁能源，燃烧时不产生温室气体，因此具有较高的环境友好性。</a:t>
            </a:r>
          </a:p>
          <a:p>
            <a:r>
              <a:t>3. 氢气作为核能系统储能介质的作用：氢气可作为核能系统中的储能介质，通过电解水制氢和燃料电池发电实现能量存储和释放。氢气储能系统具有能量密度高、充放电效率高、循环寿命长等优点。</a:t>
            </a:r>
          </a:p>
        </p:txBody>
      </p:sp>
      <p:sp>
        <p:nvSpPr>
          <p:cNvPr id="5" name="Text Placeholder 4"/>
          <p:cNvSpPr>
            <a:spLocks noGrp="1"/>
          </p:cNvSpPr>
          <p:nvPr>
            <p:ph type="body" idx="3"/>
          </p:nvPr>
        </p:nvSpPr>
        <p:spPr/>
        <p:txBody>
          <a:bodyPr/>
          <a:lstStyle/>
          <a:p>
            <a:r>
              <a:t>氢气在核能系统中的生产：</a:t>
            </a:r>
          </a:p>
        </p:txBody>
      </p:sp>
      <p:sp>
        <p:nvSpPr>
          <p:cNvPr id="6" name="Content Placeholder 5"/>
          <p:cNvSpPr>
            <a:spLocks noGrp="1"/>
          </p:cNvSpPr>
          <p:nvPr>
            <p:ph sz="half" idx="4"/>
          </p:nvPr>
        </p:nvSpPr>
        <p:spPr/>
        <p:txBody>
          <a:bodyPr/>
          <a:lstStyle/>
          <a:p>
            <a:r>
              <a:t>1. 核裂变反应产生的氢气：在核裂变反应过程中，铀原子核裂变时会产生氢原子核（质子），这些质子可以与电子结合形成氢气。</a:t>
            </a:r>
          </a:p>
          <a:p>
            <a:r>
              <a:t>2. 热化学水分解产生的氢气：热化学水分解是一种利用核能高温来分解水产生氢气的技术。该技术利用核反应堆产生的高温来驱动热化学循环，将水分解成氢气和氧气。</a:t>
            </a:r>
          </a:p>
          <a:p>
            <a:r>
              <a:t>3. 电解水产生的氢气：利用核能发电，然后用电解水的方式制取氢气。电解水制氢是一种成熟的技术，但需要大量的电力，因此需要考虑核能发电的成本。</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氢气在核能系统中的应用</a:t>
            </a:r>
          </a:p>
        </p:txBody>
      </p:sp>
      <p:sp>
        <p:nvSpPr>
          <p:cNvPr id="3" name="Text Placeholder 2"/>
          <p:cNvSpPr>
            <a:spLocks noGrp="1"/>
          </p:cNvSpPr>
          <p:nvPr>
            <p:ph type="body" idx="1"/>
          </p:nvPr>
        </p:nvSpPr>
        <p:spPr/>
        <p:txBody>
          <a:bodyPr/>
          <a:lstStyle/>
          <a:p>
            <a:r>
              <a:t>氢气在核能系统中的储存：</a:t>
            </a:r>
          </a:p>
        </p:txBody>
      </p:sp>
      <p:sp>
        <p:nvSpPr>
          <p:cNvPr id="4" name="Content Placeholder 3"/>
          <p:cNvSpPr>
            <a:spLocks noGrp="1"/>
          </p:cNvSpPr>
          <p:nvPr>
            <p:ph sz="half" idx="2"/>
          </p:nvPr>
        </p:nvSpPr>
        <p:spPr/>
        <p:txBody>
          <a:bodyPr/>
          <a:lstStyle/>
          <a:p>
            <a:r>
              <a:t>1. 高压储氢：氢气可以存储在高压容器中。目前，高压储氢是氢气储存的主要方式，但高压储氢存在安全隐患，需要采取严格的安全措施。</a:t>
            </a:r>
          </a:p>
          <a:p>
            <a:r>
              <a:t>2. 液氢储氢：氢气可以通过液化来储存。液氢的储存密度比高压储氢高，但液氢的储存和运输成本较高，需要特殊的设备。</a:t>
            </a:r>
          </a:p>
          <a:p>
            <a:r>
              <a:t>3. 金属氢化物储氢：氢气可以存储在金属氢化物中。金属氢化物储氢具有储氢密度高、安全性能好等优点，但金属氢化物的充放氢速率相对较慢，需要进一步的研究和开发。</a:t>
            </a:r>
          </a:p>
        </p:txBody>
      </p:sp>
      <p:sp>
        <p:nvSpPr>
          <p:cNvPr id="5" name="Text Placeholder 4"/>
          <p:cNvSpPr>
            <a:spLocks noGrp="1"/>
          </p:cNvSpPr>
          <p:nvPr>
            <p:ph type="body" idx="3"/>
          </p:nvPr>
        </p:nvSpPr>
        <p:spPr/>
        <p:txBody>
          <a:bodyPr/>
          <a:lstStyle/>
          <a:p>
            <a:r>
              <a:t>氢气在核能系统中的输送：</a:t>
            </a:r>
          </a:p>
        </p:txBody>
      </p:sp>
      <p:sp>
        <p:nvSpPr>
          <p:cNvPr id="6" name="Content Placeholder 5"/>
          <p:cNvSpPr>
            <a:spLocks noGrp="1"/>
          </p:cNvSpPr>
          <p:nvPr>
            <p:ph sz="half" idx="4"/>
          </p:nvPr>
        </p:nvSpPr>
        <p:spPr/>
        <p:txBody>
          <a:bodyPr/>
          <a:lstStyle/>
          <a:p>
            <a:r>
              <a:t>1. 管道输氢：氢气可以通过管道输送。管道输氢是一种成熟的技术，但氢气在管道中输送时存在泄漏风险，需要采取严格的安全措施。</a:t>
            </a:r>
          </a:p>
          <a:p>
            <a:r>
              <a:t>2. 液氢运输：氢气可以通过液氢运输车或船只运输。液氢运输的成本较高，但液氢的储存密度比高压储氢高，因此在长距离运输时具有一定的优势。</a:t>
            </a:r>
          </a:p>
          <a:p>
            <a:r>
              <a:t>3. 金属氢化物运输：氢气可以通过金属氢化物运输。金属氢化物运输具有安全性能好、充放氢速率快等优点，但金属氢化物的体积和重量相对较大，需要特殊的运输设备。</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氢气在核能系统中的应用</a:t>
            </a:r>
          </a:p>
        </p:txBody>
      </p:sp>
      <p:sp>
        <p:nvSpPr>
          <p:cNvPr id="3" name="Content Placeholder 2"/>
          <p:cNvSpPr>
            <a:spLocks noGrp="1"/>
          </p:cNvSpPr>
          <p:nvPr>
            <p:ph sz="half" idx="2"/>
          </p:nvPr>
        </p:nvSpPr>
        <p:spPr/>
        <p:txBody>
          <a:bodyPr/>
          <a:lstStyle/>
          <a:p>
            <a:r>
              <a:t>1. 核能与氢能耦合系统的发展潜力：核能与氢能耦合系统具有较高的能量转换效率和较低的碳排放，因此具有较好的发展潜力。</a:t>
            </a:r>
          </a:p>
          <a:p>
            <a:r>
              <a:t>2. 核能与氢能耦合系统的应用领域：核能与氢能耦合系统可应用于发电、供热、交通等领域。</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氢气在核能系统中的应用前景：</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核能与氢能耦合系统经济性</a:t>
            </a:r>
          </a:p>
        </p:txBody>
      </p:sp>
      <p:sp>
        <p:nvSpPr>
          <p:cNvPr id="3" name="Subtitle 2"/>
          <p:cNvSpPr>
            <a:spLocks noGrp="1"/>
          </p:cNvSpPr>
          <p:nvPr>
            <p:ph type="subTitle" idx="1"/>
          </p:nvPr>
        </p:nvSpPr>
        <p:spPr/>
        <p:txBody>
          <a:bodyPr/>
          <a:lstStyle/>
          <a:p>
            <a:r>
              <a:t>核能与氢能耦合系统研究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核能与氢能耦合系统经济性</a:t>
            </a:r>
          </a:p>
        </p:txBody>
      </p:sp>
      <p:sp>
        <p:nvSpPr>
          <p:cNvPr id="3" name="Content Placeholder 2"/>
          <p:cNvSpPr>
            <a:spLocks noGrp="1"/>
          </p:cNvSpPr>
          <p:nvPr>
            <p:ph sz="half" idx="2"/>
          </p:nvPr>
        </p:nvSpPr>
        <p:spPr/>
        <p:txBody>
          <a:bodyPr/>
          <a:lstStyle/>
          <a:p>
            <a:r>
              <a:t>1. 核能与氢能耦合系统可以有效提高核能的利用效率，减少核废料的产生，降低核能发电的成本。</a:t>
            </a:r>
          </a:p>
          <a:p>
            <a:r>
              <a:t>2. 氢能可以作为一种储能介质，吸收核能发电产生的富余电能，并在需要时释放出来，从而提高电网的稳定性和可靠性。</a:t>
            </a:r>
          </a:p>
          <a:p>
            <a:r>
              <a:t>3. 核能与氢能耦合系统可以提供一种清洁、低碳的能源解决方案，有助于减少温室气体的排放，缓解气候变化。</a:t>
            </a:r>
          </a:p>
        </p:txBody>
      </p:sp>
      <p:sp>
        <p:nvSpPr>
          <p:cNvPr id="4" name="Text Placeholder 3"/>
          <p:cNvSpPr>
            <a:spLocks noGrp="1"/>
          </p:cNvSpPr>
          <p:nvPr>
            <p:ph type="body" idx="3"/>
          </p:nvPr>
        </p:nvSpPr>
        <p:spPr/>
        <p:txBody>
          <a:bodyPr/>
          <a:lstStyle/>
          <a:p>
            <a:r>
              <a:t>核能与氢能耦合系统成本分析：</a:t>
            </a:r>
          </a:p>
        </p:txBody>
      </p:sp>
      <p:sp>
        <p:nvSpPr>
          <p:cNvPr id="5" name="Content Placeholder 4"/>
          <p:cNvSpPr>
            <a:spLocks noGrp="1"/>
          </p:cNvSpPr>
          <p:nvPr>
            <p:ph sz="half" idx="4"/>
          </p:nvPr>
        </p:nvSpPr>
        <p:spPr/>
        <p:txBody>
          <a:bodyPr/>
          <a:lstStyle/>
          <a:p>
            <a:r>
              <a:t>1. 核能与氢能耦合系统的建设成本相对较高，但其运行成本较低，长期来看具有较高的经济性。</a:t>
            </a:r>
          </a:p>
          <a:p>
            <a:r>
              <a:t>2. 核能与氢能耦合系统的经济性受到多种因素的影响，包括核能发电成本、氢气生产成本、氢气储存和运输成本等。</a:t>
            </a:r>
          </a:p>
          <a:p>
            <a:r>
              <a:t>3. 随着核能发电技术的发展和氢气生产技术的进步，核能与氢能耦合系统的经济性将不断提高，成为一种具有竞争力的清洁能源解决方案。</a:t>
            </a:r>
          </a:p>
        </p:txBody>
      </p:sp>
      <p:sp>
        <p:nvSpPr>
          <p:cNvPr id="6" name="Text Placeholder 5"/>
          <p:cNvSpPr>
            <a:spLocks noGrp="1"/>
          </p:cNvSpPr>
          <p:nvPr>
            <p:ph type="body" idx="1"/>
          </p:nvPr>
        </p:nvSpPr>
        <p:spPr/>
        <p:txBody>
          <a:bodyPr/>
          <a:lstStyle/>
          <a:p>
            <a:r>
              <a:t>核能与氢能耦合系统经济性：</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https://d.book118.com/367113122011006051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核能与氢能耦合系统概述</vt:lpstr>
      <vt:lpstr> 核能与氢能耦合系统概述</vt:lpstr>
      <vt:lpstr> 核能与氢能耦合系统概述</vt:lpstr>
      <vt:lpstr> 核能与氢能耦合系统概述</vt:lpstr>
      <vt:lpstr> 核能制氢技术分析</vt:lpstr>
      <vt:lpstr> 核能制氢技术分析</vt:lpstr>
      <vt:lpstr> 核能制氢技术分析</vt:lpstr>
      <vt:lpstr> 核能制氢技术分析</vt:lpstr>
      <vt:lpstr> 氢气在核能系统中的应用</vt:lpstr>
      <vt:lpstr>#. 氢气在核能系统中的应用</vt:lpstr>
      <vt:lpstr>#. 氢气在核能系统中的应用</vt:lpstr>
      <vt:lpstr>#. 氢气在核能系统中的应用</vt:lpstr>
      <vt:lpstr> 核能与氢能耦合系统经济性</vt:lpstr>
      <vt:lpstr>#. 核能与氢能耦合系统经济性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2024-09-23T20:22:00.500</cp:lastPrinted>
  <dcterms:created xsi:type="dcterms:W3CDTF">2024-09-23T12:22:00Z</dcterms:created>
  <dcterms:modified xsi:type="dcterms:W3CDTF">2024-09-23T12:22:02Z</dcterms:modified>
</cp:coreProperties>
</file>