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347E818-C32F-4C66-987D-E68355A600E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1E18C-917C-47D0-908E-DFFE4788D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4B4622-1302-4900-92E1-A4F22694A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6AB96-E724-4013-B0A7-26F43C82D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EBC455-DF0F-4B72-A487-99DA441D2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7C8416-709F-43DA-A17F-A2355E31E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6F9C95-1AD1-426C-A240-22E80F3D6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384056-2B5C-477B-A146-F833FC73F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A63BE9-CB04-429A-9621-6BEFD0E39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56C5FD-B549-4CDC-83E4-ADD1DC0A6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80FA0-8E21-411F-B678-BA89500DD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186E5A-74E1-40DA-BDFA-8D6002364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FB4975-CAF7-4A9A-81CA-000ABFC6C51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BC3DFC9-7681-4804-BDFE-F0FB60A5CB7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9.png" /><Relationship Id="rId4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Relationship Id="rId4" Type="http://schemas.openxmlformats.org/officeDocument/2006/relationships/image" Target="../media/image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14000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中医教学查房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诊断技术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四诊合参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中医诊疗技能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中医治疗常见疾病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中医与现代医学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诊断技术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脉搏强弱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脉搏强弱可辅助判断疾病的轻重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脉搏节律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观察脉搏节律可了解病情的变化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把脉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脉搏频率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中医将脉搏频率分为数种类型，反映身体状况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1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望诊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望诊是中医诊断的重要步骤，通过观察患者的面色、舌苔、腹部状况等来推断疾病病位、性质。颜色、形态、气味等可以提供医生重要线索，有助于诊断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4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4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诊断技术总结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诊断技术是中医教学查房的核心内容，望闻问切相结合，临床经验和理论知识相互交融，才能达到准确诊断的目的。医生在查房过程中需谨慎细致，尊重患者，不断提升自身技能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94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四诊合参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望诊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望诊是中医诊断的重要步骤，通过观察患者的外表特征，包括面色、目色、舌苔等，可以推断患者的气血状况和病变部位。在四诊合参中，望诊起着初步诊断的关键作用。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2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5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常用于判断肠胃病等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气味变化可以反映疾病状态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8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不同的气味和声音对应不同的病症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熟练辨别有助于确诊疾病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闻诊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2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3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通过闻气味和听声音来辅助诊断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不仅仅依靠视觉观察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四诊合参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8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四诊合参是中医诊断的核心，通过综合运用望、闻、问、切四种诊断方法，能够更全面准确地判断患者的病情，为后续治疗提供重要依据。望诊、闻诊、问诊各有其独特特点和应用范围，医生需要结合患者的具体情况综合运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7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00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1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中医诊疗技能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针灸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针灸是中医独特的治疗方法，通过针刺激活经络，调节气血平衡。不仅可以治疗疾病，还可以起到预防作用。针灸是中医的重要组成部分，在中医诊疗过程中占有重要地位。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1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1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3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9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0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1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1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调整作息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合理安排作息时间，保证充足睡眠，有助于身体恢复和健康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4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适量运动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适量运动有助于改善体质，增强免疫力，预防疾病的发生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养生保健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8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9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调整饮食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中医强调饮食调养，根据体质调整饮食，保持身体健康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6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6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https://d.book118.com/367114000033006054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中医教学查房</vt:lpstr>
      <vt:lpstr>目录</vt:lpstr>
      <vt:lpstr>第1章 诊断技术</vt:lpstr>
      <vt:lpstr>把脉</vt:lpstr>
      <vt:lpstr> </vt:lpstr>
      <vt:lpstr>诊断技术总结</vt:lpstr>
      <vt:lpstr>第2章 四诊合参</vt:lpstr>
      <vt:lpstr> </vt:lpstr>
      <vt:lpstr>闻诊</vt:lpstr>
      <vt:lpstr>四诊合参</vt:lpstr>
      <vt:lpstr>第3章 中医诊疗技能</vt:lpstr>
      <vt:lpstr> </vt:lpstr>
      <vt:lpstr>养生保健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2024-09-28T10:01:24.343</cp:lastPrinted>
  <dcterms:created xsi:type="dcterms:W3CDTF">2024-09-28T02:01:24Z</dcterms:created>
  <dcterms:modified xsi:type="dcterms:W3CDTF">2024-09-28T02:01:26Z</dcterms:modified>
</cp:coreProperties>
</file>