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F2B97-8F36-4460-AA8E-00C135AAE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9F9B0-47CB-4324-9D8F-E087F8697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586E4-8624-4B14-B38A-52967AB5A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93D09-4FAD-43BE-88AA-4B4D56D06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D69620-FFEA-4A51-84D0-B4E8BE692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8D85D4-6395-4938-B4D4-06A5E15D0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1FA921-AEB1-4EB8-9A4F-240FFDE59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C36A0-16DF-4CFF-BCA2-14A76AA28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7919E-B4D5-44F1-9A2D-DE28C6622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0D4DE-DE9A-4953-BD03-8CD78CA7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43332-90E4-4F7A-80EB-E30985EE2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140061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斜井运送大件安全技术措施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斜井运送大件的安全风险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确保斜井运送大件过程中的安全，防止事故发生，保障人员和设备安全。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斜井作为特殊运输通道，在矿井、隧道等工程中广泛应用。由于其特殊的坡度和结构，斜井运送大件存在一定的安全风险，需要采取相应的安全技术措施。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斜井运送大件能够缩短运输距离，提高运输效率，降低运输成本。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提高运输效率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保障施工安全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促进工程进展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采取安全技术措施能够降低斜井运送大件过程中的安全风险，保障施工人员的生命安全。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安全顺利地运送大件能够保证工程的顺利进行，提高工程效益。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斜井运送大件的意义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斜井运送大件的安全风险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机械伤害风险是指在使用机械设备进行斜井运送大件过程中，由于操作不当或设备故障等原因，导致操作者或相关人员受到机械设备的挤压、夹击、割伤等伤害。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为预防机械伤害风险，应确保操作人员经过专业培训并熟悉机械设备的操作规程，同时加强设备的维护和保养，确保设备处于良好的工作状态。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机械伤害风险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物体打击风险是指在大件物品在斜井运输过程中，由于捆绑不牢固或运输线路上的障碍物等原因，导致物品脱落或飞溅，对现场人员造成伤害。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为预防物体打击风险，应加强大件物品的捆绑措施，确保物品在运输过程中不会脱落或飞溅。同时，应对运输线路进行检查和清理，确保没有障碍物影响运输安全。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4" name="Picture 14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物体打击风险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高处坠落风险是指在进行斜井运送大件过程中，由于安全防护措施不到位或操作失误等原因，导致操作人员或现场人员从高处坠落，造成伤亡事故。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为预防高处坠落风险，应加强安全防护措施，如安装防护栏杆、安全网等。同时，应加强操作人员的安全意识培训，确保他们熟悉并遵守安全操作规程。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高处坠落风险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触电风险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触电风险是指在斜井运送大件过程中，由于电线老化、破损或操作人员违反安全操作规程等原因，导致操作人员或现场人员触电，造成伤亡事故。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为预防触电风险，应对电线进行检查和维护，确保电线没有老化、破损等现象。同时，应加强操作人员的安全意识培训，确保他们熟悉并遵守安全操作规程。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767" b="25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机械安全措施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定期检查斜井运输设备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包括钢丝绳、滑轮、轴承等，确保其处于良好工作状态，防止因设备故障导致的安全事故。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限制运输速度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根据大件物品的重量、尺寸和斜井的坡度等因素，合理限制运输速度，确保物品在运输过程中的稳定性。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安装安全防护装置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在斜井运输设备上安装制动器、缓冲器等安全装置，以防止设备失控或物品滑落。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https://d.book118.com/367114006116006043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2024-09-17T12:15:26.618</cp:lastPrinted>
  <dcterms:created xsi:type="dcterms:W3CDTF">2024-09-17T04:15:26Z</dcterms:created>
  <dcterms:modified xsi:type="dcterms:W3CDTF">2024-09-17T04:15:28Z</dcterms:modified>
</cp:coreProperties>
</file>