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8CF2B1-1118-43F9-8F8F-EA970A3B24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EB1E4-BA7D-42E3-AB6B-DBB922C2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DDA7E-39F9-4C5E-B36E-0CD968AF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1815B-C6E0-4BE0-BB50-A7B99A3A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83589-00C2-48FD-9F0B-62BC3AD8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C8AE2-347C-4668-91B5-7AAC0873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0E786-B581-4A1D-AB62-5D2F6EC5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9FCAB-E339-4343-BE26-BCF760DA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8B436-C4FE-49B0-8534-4A020F55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F8423-2318-4614-92C6-476979F3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41974-332B-4FA8-90D5-4758518D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92C56-4B40-44C4-A68B-AB561EAD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3E346C-2192-47CB-8055-9425215CE7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457802C-941F-4877-9A2A-5424EB0EAA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4131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智慧城市科技照见城市未来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智慧城市科技在交通领域的应用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智慧城市科技在能源领域的应用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智慧城市科技在医疗领域的应用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智慧城市科技在环保领域的应用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https://d.book118.com/367114131046006054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智慧城市科技照见城市未来</vt:lpstr>
      <vt:lpstr>目录</vt:lpstr>
      <vt:lpstr>第1章 智慧城市科技概述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2024-09-28T13:54:41.097</cp:lastPrinted>
  <dcterms:created xsi:type="dcterms:W3CDTF">2024-09-28T05:54:41Z</dcterms:created>
  <dcterms:modified xsi:type="dcterms:W3CDTF">2024-09-28T05:54:43Z</dcterms:modified>
</cp:coreProperties>
</file>