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80B722-9824-444F-92D9-78FCAF744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40733-F5CF-4B8A-9544-8FEE5C584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8C18DC-E47D-43F1-9ACD-6FEBD1AAA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305964-6371-4A79-B102-EB724D142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FD0FB1-4356-4B25-9DD4-11E9C3105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036D15-A884-4FEE-8486-0A135D466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042AEB-90E0-4AF3-B0A7-E87A5EF17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6FBB9-0AED-40EB-BCBA-659CE16F1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533EDA-47FA-4405-839C-B24995ABF8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BD6A3-8BF0-43D3-BF83-85A5A2974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F4FFF-B440-45A8-9797-D13D98E71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14200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国公务员管理机构分析\n## 1.公务员管理机构的设立与职责\n### 1.1公务员管理机构的设立背景与意义\n### 1.2公务员管理机构的职责与权限\n### 1.3公务员管理机构的组织架构与运行方式\n## 2.公务员的分类与选拔制度\n### 2.1公务员的分类与职位设置\n### 2.2公务员的选拔与考试制度\n### 2.3公务员的选拔与选拔程序\n## 3.公务员的培训与考核制度\n### 3.1公务员的培训制度与方法\n### 3.2公务员的考核制度与标准\n### 3.3公务员的考核结果与运用\n## 4.公务员的待遇与福利制度\n### 4.1公务员的工资与福利待遇\n### 4.2公务员的奖励与惩戒制度\n### 4.3公务员的退休与保险制度\n## 5.公务员管理机构的发展趋势与挑战\n### 5.1公务员管理机构的发展现状与问题\n### 5.2公务员管理机构的发展趋势与机遇\n### 5.3公务员管理机构面临的挑战与应对措施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500"/>
              <a:t>我国公务员管理机构分析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公务员管理机构的设立与职责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2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6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6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适应社会发展的需要</a:t>
                </a:r>
                <a:endParaRPr/>
              </a:p>
            </p:txBody>
          </p:sp>
          <p:sp>
            <p:nvSpPr>
              <p:cNvPr id="16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随着经济社会的发展，政府职能不断转变，对公务员队伍的要求也越来越高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设立专门的公务员管理机构，有利于提高公务员队伍的整体素质，更好地服务于社会经济发展</a:t>
                </a:r>
                <a:endParaRPr/>
              </a:p>
            </p:txBody>
          </p:sp>
        </p:grpSp>
        <p:grpSp>
          <p:nvGrpSpPr>
            <p:cNvPr id="17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规范公务员管理</a:t>
                </a:r>
                <a:endParaRPr/>
              </a:p>
            </p:txBody>
          </p:sp>
          <p:sp>
            <p:nvSpPr>
              <p:cNvPr id="17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设立公务员管理机构，有利于加强对公务员的监督管理，规范公务员的行为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有利于建立健全公务员管理制度，提高公务员管理的科学化、规范化水平</a:t>
                </a:r>
                <a:endParaRPr/>
              </a:p>
            </p:txBody>
          </p:sp>
        </p:grpSp>
        <p:grpSp>
          <p:nvGrpSpPr>
            <p:cNvPr id="17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7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保障公务员权益</a:t>
                </a:r>
                <a:endParaRPr/>
              </a:p>
            </p:txBody>
          </p:sp>
          <p:sp>
            <p:nvSpPr>
              <p:cNvPr id="1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设立公务员管理机构，有利于维护公务员的合法权益，保障公务员的福利待遇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有利于调动公务员的工作积极性，提高公务员的工作效率和服务水平</a:t>
                </a:r>
                <a:endParaRPr/>
              </a:p>
            </p:txBody>
          </p:sp>
        </p:grpSp>
      </p:grpSp>
      <p:pic>
        <p:nvPicPr>
          <p:cNvPr id="17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公务员管理机构的设立背景与意义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7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8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8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制定公务员管理制度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负责制定公务员管理方面的法律法规和政策措施，指导各地区、各部门的公务员管理工作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负责公务员管理制度的解释和实施，确保各项制度的贯彻落实</a:t>
                </a:r>
                <a:endParaRPr/>
              </a:p>
            </p:txBody>
          </p:sp>
          <p:sp>
            <p:nvSpPr>
              <p:cNvPr id="18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管理公务员队伍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负责公务员的招录、培训、考核、任免、奖惩等工作，加强对公务员队伍的监督和管理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负责公务员的队伍建设和思想政治工作，提高公务员队伍的整体素质</a:t>
                </a:r>
                <a:endParaRPr/>
              </a:p>
            </p:txBody>
          </p:sp>
          <p:sp>
            <p:nvSpPr>
              <p:cNvPr id="19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保障公务员权益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负责保障公务员的合法权益，包括工资待遇、福利待遇、社会保险等方面的权益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负责处理公务员的申诉、控告和检举，维护公务员的合法权益</a:t>
                </a:r>
                <a:endParaRPr/>
              </a:p>
            </p:txBody>
          </p:sp>
          <p:sp>
            <p:nvSpPr>
              <p:cNvPr id="19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公务员管理机构的职责与权限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0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0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组织架构</a:t>
                </a:r>
                <a:endParaRPr/>
              </a:p>
            </p:txBody>
          </p:sp>
          <p:sp>
            <p:nvSpPr>
              <p:cNvPr id="20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中央和地方各级公务员管理机构，实行垂直管理体制，确保公务员管理工作的统一性和权威性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各级公务员管理机构下设若干内设机构，负责公务员管理工作的具体实施</a:t>
                </a:r>
                <a:endParaRPr/>
              </a:p>
            </p:txBody>
          </p:sp>
        </p:grpSp>
        <p:grpSp>
          <p:nvGrpSpPr>
            <p:cNvPr id="20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运行方式</a:t>
                </a:r>
                <a:endParaRPr/>
              </a:p>
            </p:txBody>
          </p:sp>
          <p:sp>
            <p:nvSpPr>
              <p:cNvPr id="20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建立健全公务员管理工作的决策、执行、监督、反馈等机制，确保公务员管理工作的科学性和有效性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加强公务员管理机构的自身建设，提高公务员管理队伍的素质和能力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建立健全公务员管理工作的信息共享和协同机制，提高公务员管理工作的效率和水平</a:t>
                </a:r>
                <a:endParaRPr/>
              </a:p>
            </p:txBody>
          </p:sp>
          <p:sp>
            <p:nvSpPr>
              <p:cNvPr id="20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公务员管理机构的组织架构与运行方式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公务员的分类与选拔制度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1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公务员的分类与职位设置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公务员分类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按照职位性质和工作特点，将公务员分为领导职务、职级公务员和专业技术类公务员等不同类别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有利于明确各类公务员的职责和要求，提高公务员管理的针对性和实效性</a:t>
                </a:r>
                <a:endParaRPr/>
              </a:p>
            </p:txBody>
          </p:sp>
          <p:pic>
            <p:nvPicPr>
              <p:cNvPr id="22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职位设置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根据政府职能和机构编制情况，合理设置公务员职位，确保公务员队伍的精简高效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有利于优化公务员队伍结构，提高公务员队伍的整体素质和能力</a:t>
                </a:r>
                <a:endParaRPr/>
              </a:p>
            </p:txBody>
          </p:sp>
          <p:pic>
            <p:nvPicPr>
              <p:cNvPr id="2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选拔制度</a:t>
                </a:r>
                <a:endParaRPr/>
              </a:p>
            </p:txBody>
          </p:sp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坚持公开、平等、竞争、择优的原则，选拔公务员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有利于选拔出德才兼备的优秀人才，提高公务员队伍的整体素质</a:t>
                </a:r>
                <a:endParaRPr/>
              </a:p>
            </p:txBody>
          </p:sp>
          <p:sp>
            <p:nvSpPr>
              <p:cNvPr id="2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考试制度</a:t>
                </a:r>
                <a:endParaRPr/>
              </a:p>
            </p:txBody>
          </p:sp>
          <p:sp>
            <p:nvSpPr>
              <p:cNvPr id="2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实行公务员考试制度，通过考试选拔公务员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有利于确保公务员选拔的公平性和公正性，提高公务员队伍的公信力</a:t>
                </a:r>
                <a:endParaRPr/>
              </a:p>
            </p:txBody>
          </p:sp>
          <p:sp>
            <p:nvSpPr>
              <p:cNvPr id="2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公务员的选拔与考试制度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选拔程序</a:t>
                </a:r>
                <a:endParaRPr/>
              </a:p>
            </p:txBody>
          </p:sp>
          <p:sp>
            <p:nvSpPr>
              <p:cNvPr id="25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建立健全公务员选拔的申报、审核、考察、公示、录用等程序，确保公务员选拔的规范性和合法性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有利于选拔出符合条件的优秀人才，提高公务员队伍的整体素质</a:t>
                </a:r>
                <a:endParaRPr/>
              </a:p>
            </p:txBody>
          </p:sp>
          <p:sp>
            <p:nvSpPr>
              <p:cNvPr id="25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选拔方式</a:t>
                </a:r>
                <a:endParaRPr/>
              </a:p>
            </p:txBody>
          </p:sp>
          <p:sp>
            <p:nvSpPr>
              <p:cNvPr id="26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采取多种选拔方式，如公开招聘、竞争上岗、定向选拔等，拓宽公务员选拔的渠道和途径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有利于选拔出适应不同岗位需要的公务员，提高公务员队伍的针对性和实效性</a:t>
                </a:r>
                <a:endParaRPr/>
              </a:p>
            </p:txBody>
          </p:sp>
          <p:sp>
            <p:nvSpPr>
              <p:cNvPr id="26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公务员的选拔与选拔程序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公务员的培训与考核制度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公务员的培训制度与方法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建立健全公务员培训制度，对公务员进行分级分类培训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有利于提高公务员的政治素养和业务能力，提高公务员队伍的整体素质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采取多种形式，如脱产培训、在职培训、网络培训等，提高公务员培训的效果和质量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有利于满足公务员多样化的培训需求，提高公务员队伍的整体能力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https://d.book118.com/367114200003006046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我国公务员管理机构分析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2024-09-20T23:00:39.244</cp:lastPrinted>
  <dcterms:created xsi:type="dcterms:W3CDTF">2024-09-20T15:00:39Z</dcterms:created>
  <dcterms:modified xsi:type="dcterms:W3CDTF">2024-09-20T15:00:41Z</dcterms:modified>
</cp:coreProperties>
</file>