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7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1D2A6-A55E-4204-853A-E81435C07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44821-605B-4DDF-A93E-CFAA4EC79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667FA-E7C0-4913-88FD-CB8ABD60D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287E4-127B-4E6E-9AC6-981C46A8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ECA5B-AA11-44B6-9530-3A5FC30A0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A7BA0-D3B6-4A3A-BA94-BF9B1B45F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17BC7B-65F1-466C-8EEA-0CA88A8EA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36956-ACA0-4E06-B2C7-AEEFB85AC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3C32D-C4D4-469D-8356-E5ADB9DEF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F4602-758E-4DF0-ADBD-39DF82675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8F85A-5244-4DDE-B762-2BBDE390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66" r:id="rId2"/>
    <p:sldLayoutId id="2147485467" r:id="rId3"/>
    <p:sldLayoutId id="2147485468" r:id="rId4"/>
    <p:sldLayoutId id="2147485469" r:id="rId5"/>
    <p:sldLayoutId id="2147485470" r:id="rId6"/>
    <p:sldLayoutId id="2147485471" r:id="rId7"/>
    <p:sldLayoutId id="2147485472" r:id="rId8"/>
    <p:sldLayoutId id="2147485473" r:id="rId9"/>
    <p:sldLayoutId id="2147485474" r:id="rId10"/>
    <p:sldLayoutId id="21474854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504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工作压力管理与心理健康研讨会PPT大纲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工作压力与心理健康概述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工作压力管理策略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心理健康提升技巧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案例分享与经验交流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https://d.book118.com/367115045114006032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工作压力管理与心理健康研讨会PPT大纲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2024-09-05T11:53:26.119</cp:lastPrinted>
  <dcterms:created xsi:type="dcterms:W3CDTF">2024-09-05T03:53:26Z</dcterms:created>
  <dcterms:modified xsi:type="dcterms:W3CDTF">2024-09-05T03:53:28Z</dcterms:modified>
</cp:coreProperties>
</file>