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865F5-CE2E-493E-A386-D1BF8FC71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A66AA-6081-43BB-99CE-AE3363A7F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5AB64-F3B1-4088-8E8E-484664B82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B943D-C250-4B7E-A9F1-3791050C2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C7175-725A-4B2D-8346-BC2B4C154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7C1E2-6999-4E92-B0C8-5150B0CB6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263FFF-F199-42F2-B34C-CD10178DC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85B71-3BB2-4B39-B5B5-178A66874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C8C25-DE05-4ED3-8B66-CD9788F7F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E8DD2-EDA4-4B3B-B5C7-FE958FCEF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DAA48-3143-42FB-8220-30D2D6065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602206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提升商超销售团队执行力的方法与实例</a:t>
            </a:r>
            <a:endParaRPr lang="en-US" sz="51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2024-01-08</a:t>
            </a:r>
            <a:endParaRPr lang="en-US" sz="202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商超销售团队现状分析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提升执行力的方法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实例分享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未来展望与持续改进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72349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商超销售团队现状分析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团队成员之间缺乏有效的沟通与协作，导致工作效率低下。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团队协作不足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销售技能不足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目标不明确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部分团队成员缺乏必要的销售技巧和产品知识，影响销售业绩。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团队缺乏明确、可实现的目标，导致工作方向不明确。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当前销售团队的问题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8" name="灯片编号占位符 4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随着市场的发展，竞争对手日益增多，销售压力增大。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583" b="8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市场竞争激烈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客户对产品的需求越来越多样化，需要团队快速响应。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客户需求多样化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线上、线下销售渠道的多样化，要求团队具备多渠道管理能力。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销售渠道多样化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销售团队面临的挑战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灯片编号占位符 4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团队成员年轻、充满活力，具备较强的学习能力和创新精神。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部分团队成员缺乏经验，需要加强培训和指导。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销售团队的优势与不足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3" name="灯片编号占位符 3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72349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提升执行力的方法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根据市场情况和团队能力，制定具体的销售目标，并分解到每个销售员和每个季度/月。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为实现销售目标，制定详细的实施计划，包括产品推广、促销活动、客户关系管理等。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明确目标与计划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制定实施计划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制定明确的销售目标</a:t>
            </a:r>
            <a:endParaRPr lang="en-US" sz="1100"/>
          </a:p>
        </p:txBody>
      </p:sp>
      <p:sp>
        <p:nvSpPr>
          <p:cNvPr id="30" name="灯片编号占位符 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组织定期的销售技巧培训，提高销售员的产品知识、沟通技巧和谈判能力。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定期培训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针对不同销售员的不足之处，进行个性化辅导，帮助其提升个人能力。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个性化辅导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培训与提升销售技巧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简化流程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优化销售流程，减少不必要的工作环节，提高工作效率。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标准化操作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制定标准化的销售流程和操作规范，确保销售员能够高效地完成工作任务。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优化销售流程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灯片编号占位符 3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https://d.book118.com/367116022063006031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2024-09-03T15:04:17.664</cp:lastPrinted>
  <dcterms:created xsi:type="dcterms:W3CDTF">2024-09-03T07:04:17Z</dcterms:created>
  <dcterms:modified xsi:type="dcterms:W3CDTF">2024-09-03T07:04:19Z</dcterms:modified>
</cp:coreProperties>
</file>