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5D8DD-FABB-4F52-88D5-4976841D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629F9-1C82-4B87-B7EC-C12C3504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F2A83-720F-42A1-BA23-9B336CDA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92E03-3BBE-4FB5-9360-2D681AD8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039F2-6C1C-4A8B-AF91-9AA11219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B74C4-7368-43E2-A0E9-909757D72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86D783-1EA2-454E-B68E-7B0BF9E66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8F8DB-911D-4827-98C5-1110DE1AC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9AD0E-6C04-4B2B-BE89-D515674D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B7A89-78E5-421D-93A6-ED5D28DD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D5ACC-D8CE-428A-8E58-49E091856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6141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检查管理办法培训课程优化工作流程与提升服务质量的有效路径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检查管理办法培训课程现状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有效路径实施计划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预期成果及评估方法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通过优化检查管理办法培训课程的工作流程，提高培训效率，确保培训内容与实际工作需求相匹配，从而提升服务质量。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随着行业的不断发展和变革，检查管理办法也需要不断更新和完善。通过优化培训课程，可以帮助从业人员更好地适应行业变革，提高工作效率和质量。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优化检查管理办法培训课程是组织持续发展的重要保障。通过提升员工的专业素养和技能水平，可以推动组织整体的发展，提高组织的竞争力和市场地位。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汇报将重点介绍如何通过改进工作流程，提高培训课程的效率和质量，包括需求分析、课程设计、教学实施、效果评估等环节的优化措施。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汇报将涵盖检查管理办法培训课程的主要内容，包括课程结构、教学方法、教学资源等方面的优化措施。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汇报将阐述如何通过优化培训课程，提升服务质量，包括提高客户满意度、减少投诉、增强客户黏性等方面的具体措施和成果。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检查管理办法培训课程现状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当前检查管理办法培训课程主要围绕政策法规、检查程序、案例分析等方面展开，旨在提高学员的检查能力和管理水平。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课程目标与内容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课程采用讲授、案例分析、小组讨论等多种教学方法，结合多媒体和网络教学手段，使学员能够全面深入地掌握相关知识。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现有课程概述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通过对学员进行问卷调查和访谈，发现大部分学员对课程内容掌握程度较高，但在实际应用中仍存在一定困难。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学员希望增加实践环节和案例分析，提高课程的实用性和针对性；同时，希望加强课程与实际工作的联系，提高学习效果。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学员反馈与需求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学员需求与建议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课程内容更新不足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随着政策法规的不断更新和完善，课程内容未能及时跟进，导致部分内容与实际情况脱节。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实践环节缺乏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现有课程过于注重理论知识的传授，缺乏实践环节的设计，导致学员难以将所学知识应用于实际工作中。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师资力量薄弱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部分教师缺乏实际工作经验，对课程内容理解不够深入，难以提供有效的指导和帮助。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工作流程优化策略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全面了解现有检查管理办法培训课程的实际运作情况，包括课程设计、开发、实施、评估等环节。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分析现有流程中存在的问题和瓶颈，如课程内容的针对性、教学方法的有效性、培训资源的利用等。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明确优化目标，结合组织战略和业务发展需求，对培训课程进行需求分析，为优化提供方向。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根据需求分析结果，调整和优化课程内容，提高课程的针对性和实用性。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引入先进的教学方法和手段，如案例分析、角色扮演、互动讨论等，提高培训效果。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充分利用和整合内外部培训资源，如优秀师资、教学资料、实践基地等，提升培训质量。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关键流程优化措施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定期沟通与协调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定期召开跨部门沟通会议，分享工作进展、交流经验教训、协商解决问题。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建立信息共享平台，实现培训课程相关信息的实时共享和更新，提高工作效率。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建立跨部门协同小组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由相关部门代表组成协同小组，共同推进培训课程的优化工作。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https://d.book118.com/367116141136006033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2024-09-07T07:44:20.812</cp:lastPrinted>
  <dcterms:created xsi:type="dcterms:W3CDTF">2024-09-06T23:44:20Z</dcterms:created>
  <dcterms:modified xsi:type="dcterms:W3CDTF">2024-09-06T23:44:22Z</dcterms:modified>
</cp:coreProperties>
</file>