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AF734-94C8-475F-A1C2-CD77017EA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CB160-7CB6-4189-BB06-AE0DA577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9977D-1EFC-4796-B0E3-AFBC25ABD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872C3-CD96-4E6D-A883-AFF70036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8B471-D8CF-4498-AB88-429DF681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8D91D-DF5C-4849-A86A-419C2E265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FFB10-1764-4871-80B4-BADDC6DA0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98FB8-71FC-4B0A-A13B-2A511BB1C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DCC18-8EA2-4154-ADCC-0AF8DD5E6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5FDCD-45C3-4D27-869F-B6CA98A18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98C44-4509-4936-8F1B-3796ED995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20105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眩晕综合征的查房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眩晕综合征概述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眩晕综合征的治疗方法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眩晕综合征的护理与康复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眩晕综合征的预防与保健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眩晕综合征的病例分享与讨论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眩晕综合征概述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32" r="146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眩晕综合征是一组以眩晕为主要症状的疾病的总称，通常伴随着平衡感和空间定位障碍。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根据病因和病理机制，眩晕综合征可以分为前庭性眩晕和非前庭性眩晕两大类。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09" b="142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眩晕综合征的病因多种多样，包括内耳疾病、脑部疾病、药物反应等。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眩晕综合征的病理机制主要涉及前庭系统、视觉系统和本体感觉系统的异常。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眩晕综合征的主要症状是眩晕，可能伴随恶心、呕吐、出汗、耳鸣、听力下降等。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诊断眩晕综合征需要综合考虑患者的病史、体格检查和相关辅助检查结果，如听力测试、平衡功能测试等。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眩晕综合征的治疗方法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用于缓解眩晕和恶心等症状，如苯海拉明、异丙嗪等。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用于缓解眩晕和呕吐等症状，如东莨菪碱、山莨菪碱等。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用于改善脑部血液循环，如倍他司汀、氟桂利嗪等。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用于减轻内耳积水引起的眩晕，如氢氯噻嗪、呋塞米等。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抗组胺药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抗胆碱药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血管扩张剂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平衡训练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通过平衡训练来改善平衡功能，如站在平衡板上、单脚站立等。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通过适应性训练来提高对眩晕的耐受性，如逐渐适应旋转、摇摆等运动。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通过针灸刺激穴位，调节神经功能，缓解眩晕症状。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通过高压氧治疗来增加血液中的氧气含量，改善脑部缺氧状况。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通过切断前庭神经来消除眩晕症状，但手术风险较高。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前庭神经切断术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通过阻塞半规管来减轻眩晕症状，适用于药物治疗无效的患者。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半规管阻塞术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通过在鼓室内注射糖皮质激素来减轻内耳积水引起的眩晕。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鼓室注射糖皮质激素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通过切开鼓膜来引流内耳积水，缓解眩晕症状。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鼓膜切开术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对于心理因素引起的眩晕症状，可采用心理治疗来缓解焦虑、抑郁等情绪问题。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通过调整饮食来改善营养状况，增强身体免疫力，缓解眩晕症状。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补充维生素和矿物质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对于缺乏维生素和矿物质引起的眩晕症状，可适当补充相关营养素。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眩晕综合征的护理与康复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https://d.book118.com/367120105140006040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2024-09-13T06:27:58.373</cp:lastPrinted>
  <dcterms:created xsi:type="dcterms:W3CDTF">2024-09-12T22:27:58Z</dcterms:created>
  <dcterms:modified xsi:type="dcterms:W3CDTF">2024-09-12T22:28:00Z</dcterms:modified>
</cp:coreProperties>
</file>