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4B044-45CE-4536-98A8-7DCB6FD1C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D9FC5-5F24-4265-931C-162450D9D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D8B4C-DE25-49DE-9223-90503515C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14F50-BBFB-4459-88ED-DC912C8DE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F5791-DCEA-4107-AC90-45F0C762E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41447-B7BF-4C3F-96AF-05A222C3B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173E6-468A-4A7F-8CF8-E0A6B4230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F0A63-BC1E-4428-A529-31452C3CD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55ED8-10C5-485D-AD13-A5ED8D2A3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9EF0C-F294-4C02-ABCB-D80791C2C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0485B4-AACE-40AE-9E84-D818C5D89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1053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钢厂工艺安全培训\n## 1.钢厂工艺安全概述及重要性\n### 1.1钢厂工艺安全的基本概念\n### 1.2钢厂工艺安全的重要性\n### 1.3钢厂工艺安全事故案例分析\n## 2.钢厂工艺安全培训需求分析\n### 2.1钢厂工艺安全培训的目标对象\n### 2.2钢厂工艺安全培训的内容需求\n### 2.3钢厂工艺安全培训的时机选择\n## 3.钢厂工艺安全培训方案设计\n### 3.1钢厂工艺安全培训的课程设置\n### 3.2钢厂工艺安全培训的教学方法\n### 3.3钢厂工艺安全培训的效果评估\n## 4.钢厂工艺安全培训实施与组织\n### 4.1钢厂工艺安全培训的组织架构\n### 4.2钢厂工艺安全培训的实施流程\n### 4.3钢厂工艺安全培训的资源配置\n## 5.钢厂工艺安全培训效果跟踪与改进\n### 5.1钢厂工艺安全培训效果的跟踪方法\n### 5.2钢厂工艺安全培训效果的评估指标\n### 5.3钢厂工艺安全培训的持续改进措施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钢厂工艺安全培训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钢厂工艺安全概述及重要性</a:t>
            </a:r>
            <a:endParaRPr/>
          </a:p>
        </p:txBody>
      </p:sp>
      <p:sp>
        <p:nvSpPr>
          <p:cNvPr id="7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7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钢厂工艺安全是指钢铁生产过程中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工艺设备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工艺过程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操作人员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的安全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工艺设备：包括炼铁、炼钢、连铸、轧制等设备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工艺过程：包括原料处理、冶炼、浇注、轧制、热处理等过程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操作人员：包括生产线上的操作工人、技术人员和管理人员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钢厂工艺安全涉及到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生产工艺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设备安全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环境保护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生产工艺：包括生产工艺的优化、生产工艺的控制、生产工艺的创新等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设备安全：包括设备的安装、设备的运行、设备的维护、设备的检修等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劳动保护：包括劳动防护用品的配备、劳动防护措施的制定、劳动保护意识的培养等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环境保护：包括生产过程中的废水、废气、废渣等污染物的处理、排放和综合利用等</a:t>
            </a:r>
            <a:endParaRPr/>
          </a:p>
        </p:txBody>
      </p: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钢厂工艺安全的基本概念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7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08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09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2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钢厂工艺安全是保障钢铁生产顺利进行的前提</a:t>
                </a:r>
                <a:endParaRPr/>
              </a:p>
            </p:txBody>
          </p:sp>
          <p:sp>
            <p:nvSpPr>
              <p:cNvPr id="1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避免设备故障和事故，保障生产线的正常运行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减少生产过程中的安全事故，保障操作人员的生命安全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提高产品质量，降低生产成本，提高企业经济效益</a:t>
                </a:r>
                <a:endParaRPr/>
              </a:p>
            </p:txBody>
          </p:sp>
        </p:grpSp>
        <p:grpSp>
          <p:nvGrpSpPr>
            <p:cNvPr id="115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钢厂工艺安全有助于提高企业的社会责任和企业形象</a:t>
                </a:r>
                <a:endParaRPr/>
              </a:p>
            </p:txBody>
          </p:sp>
          <p:sp>
            <p:nvSpPr>
              <p:cNvPr id="1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履行社会责任，保障员工的生命安全和健康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提高企业形象，增强企业的竞争力和市场份额</a:t>
                </a:r>
                <a:endParaRPr/>
              </a:p>
            </p:txBody>
          </p:sp>
          <p:sp>
            <p:nvSpPr>
              <p:cNvPr id="118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9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0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1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钢厂工艺安全的重要性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案例一：某钢厂炼钢车间发生一起钢水泄漏事故，造成3名操作人员烫伤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原因：设备老化，密封圈损坏，导致钢水泄漏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教训：加强设备维护，定期检查设备，及时发现并处理安全隐患</a:t>
                </a:r>
                <a:endParaRPr/>
              </a:p>
            </p:txBody>
          </p:sp>
        </p:grpSp>
        <p:grpSp>
          <p:nvGrpSpPr>
            <p:cNvPr id="12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案例二：某钢厂连铸车间发生一起钢坯断裂事故，造成生产线停产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原因：生产工艺参数设置不当，导致钢坯内部应力集中，发生断裂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教训：优化生产工艺参数，加强工艺过程控制，提高产品质量</a:t>
                </a:r>
                <a:endParaRPr/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案例三：某钢厂轧制车间发生一起火灾事故，造成生产线受损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原因：电气设备短路，引发火灾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教训：加强电气设备管理，定期检查电气设备，预防火灾事故发生</a:t>
                </a:r>
                <a:endParaRPr/>
              </a:p>
            </p:txBody>
          </p: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钢厂工艺安全事故案例分析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钢厂工艺安全培训需求分析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3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操作人员：包括生产线上的操作工人、技术人员和管理人员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提高操作人员的安全意识和操作技能，减少安全事故的发生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提高操作人员的设备维护和故障处理能力，保障生产线的正常运行</a:t>
                </a:r>
                <a:endParaRPr/>
              </a:p>
            </p:txBody>
          </p:sp>
        </p:grpSp>
        <p:grpSp>
          <p:nvGrpSpPr>
            <p:cNvPr id="14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管理人员：包括生产线的管理人员、安全管理人员和环保管理人员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提高管理人员的安全管理水平和风险防范能力，保障企业的安全生产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提高管理人员的环保意识和环境管理能力，保障企业的可持续发展</a:t>
                </a:r>
                <a:endParaRPr/>
              </a:p>
            </p:txBody>
          </p:sp>
        </p:grpSp>
      </p:grpSp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钢厂工艺安全培训的目标对象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工艺设备安全：包括设备的安装、设备的运行、设备的维护、设备的检修等方面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设备安装：设备的正确安装、设备的固定、设备的接地等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设备运行：设备的操作、设备的监控、设备的故障处理等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设备维护：设备的日常维护、设备的定期检修、设备的润滑等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设备检修：设备的拆卸、设备的检查、设备的修复等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工艺过程安全：包括原料处理、冶炼、浇注、轧制、热处理等过程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原料处理：原料的筛选、原料的混合、原料的输送等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冶炼：冶炼参数的设置、冶炼过程的监控、冶炼事故的预防等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浇注：浇注温度的控制、浇注速度的调节、浇注设备的维护等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轧制：轧制参数的设置、轧制过程的监控、轧制事故的预防等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热处理：热处理的温度控制、热处理的气氛控制、热处理设备的维护等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劳动保护：包括劳动防护用品的配备、劳动防护措施的制定、劳动保护意识的培养等方面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劳动防护用品：防护口罩、防护眼镜、防护服、防护手套等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劳动防护措施：安全操作规程、安全防护设施、安全防护标志等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劳动保护意识：安全意识培养、安全知识培训、安全应急演练等</a:t>
            </a:r>
            <a:endParaRPr/>
          </a:p>
        </p:txBody>
      </p:sp>
      <p:sp>
        <p:nvSpPr>
          <p:cNvPr id="1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钢厂工艺安全培训的内容需求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设备安装调试阶段：对新引进的设备进行安装调试，对相关操作人员进行设备安全培训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设备安装：设备的正确安装、设备的固定、设备的接地等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设备调试：设备的运行参数调试、设备的性能测试、设备的故障处理等</a:t>
                </a:r>
                <a:endParaRPr/>
              </a:p>
            </p:txBody>
          </p:sp>
        </p:grpSp>
        <p:grpSp>
          <p:nvGrpSpPr>
            <p:cNvPr id="15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工艺变更阶段：对生产工艺进行调整变更，对相关操作人员进行工艺安全培训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工艺调整：生产工艺参数的优化、生产工艺过程的控制、生产工艺的创新等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工艺变更：新工艺的引入、旧工艺的改进、工艺事故的风险防范等</a:t>
                </a:r>
                <a:endParaRPr/>
              </a:p>
            </p:txBody>
          </p:sp>
        </p:grpSp>
        <p:grpSp>
          <p:nvGrpSpPr>
            <p:cNvPr id="15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定期安全检查阶段：对生产线进行定期安全检查，对相关操作人员进行安全知识培训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安全检查：设备的检查、设备的维护、设备的安全隐患排除等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安全知识培训：安全操作规程、安全防护设施、安全防护标志等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钢厂工艺安全培训的时机选择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钢厂工艺安全培训方案设计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工艺设备安全课程：包括设备的安装、设备的运行、设备的维护、设备的检修等方面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设备安装：设备的正确安装、设备的固定、设备的接地等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设备运行：设备的操作、设备的监控、设备的故障处理等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设备维护：设备的日常维护、设备的定期检修、设备的润滑等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设备检修：设备的拆卸、设备的检查、设备的修复等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工艺过程安全课程：包括原料处理、冶炼、浇注、轧制、热处理等过程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原料处理：原料的筛选、原料的混合、原料的输送等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冶炼：冶炼参数的设置、冶炼过程的监控、冶炼事故的预防等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浇注：浇注温度的控制、浇注速度的调节、浇注设备的维护等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轧制：轧制参数的设置、轧制过程的监控、轧制事故的预防等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热处理：热处理的温度控制、热处理的气氛控制、热处理设备的维护等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劳动保护课程：包括劳动防护用品的配备、劳动防护措施的制定、劳动保护意识的培养等方面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劳动防护用品：防护口罩、防护眼镜、防护服、防护手套等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劳动防护措施：安全操作规程、安全防护设施、安全防护标志等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劳动保护意识：安全意识培养、安全知识培训、安全应急演练等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钢厂工艺安全培训的课程设置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https://d.book118.com/367121053061006044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钢厂工艺安全培训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2024-09-18T19:58:35.299</cp:lastPrinted>
  <dcterms:created xsi:type="dcterms:W3CDTF">2024-09-18T11:58:35Z</dcterms:created>
  <dcterms:modified xsi:type="dcterms:W3CDTF">2024-09-18T11:58:37Z</dcterms:modified>
</cp:coreProperties>
</file>