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05FB76-461F-4CBE-B9FA-8B4F0C831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1A3256-EF4C-4472-A0C3-F1BD66C91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6D537A-0D63-48AB-A7F4-77AD8783A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11F381-9554-4DD3-AE11-765A0FB7F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FD2BA3-BD12-48AC-91DB-700BA7ABC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4EA78C-0250-4747-8F8A-5C82FB752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A82871-34C8-45A6-A144-A9DEBDCAE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491CA-FE04-47C6-9C4A-5436E50EC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91DA19-4D98-43D3-A66A-09DA8C7BA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5D23AC-E9F7-4CC2-B7AA-3191989C0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13F280-CA0C-465E-BFAF-4676A51F9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2106101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新生儿巨大儿护理查房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巨大儿定义及成因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巨大儿的护理要点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巨大儿常见疾病及预防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巨大儿护理注意事项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巨大儿护理案例分享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巨大儿定义及成因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1" r="301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出生体重等于或大于4000克的新生儿。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出生体重等于或大于4500克的新生儿。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特大型婴儿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巨大儿的定义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父母双方或其中一方有出生体重较大的情况，可能导致后代出生体重偏大。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营养过剩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孕期过度补充营养，尤其是过量摄入蛋白质和脂肪，可能导致胎儿体重增长过快。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疾病因素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孕妇患有糖尿病等疾病，可能导致胎儿胰岛素分泌过多，促进胎儿生长。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巨大儿的成因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由于胎儿体重较大，可能增加分娩时的困难和风险，如肩难产、产道裂伤等。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难产风险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巨大儿出生后可能面临一系列代谢性疾病的风险，如低血糖、高胆红素血症等。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代谢性疾病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研究表明，巨大儿成年后可能面临肥胖、高血压、糖尿病等慢性疾病的风险。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成年疾病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对于巨大儿，护理时应特别关注其生长曲线、血糖监测、黄疸观察等方面，以确保新生儿的健康和安全。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护理注意事项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巨大儿的影响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巨大儿的护理要点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根据巨大儿的体重和生长需求，合理安排喂养时间和量，以满足其快速生长的需要。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巨大儿喂养量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对于无法进行母乳喂养的巨大儿，应选择适合其生长需求的配方奶，并按照医生或营养师的建议进行喂养。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选择合适的配方奶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正确的喂奶姿势有助于避免宝宝吸入过多的空气，减少溢奶和吐奶的发生。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注意喂奶姿势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定期测量体重和身高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监测巨大儿的生长情况，并根据需要调整喂养和护理方案。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注意保暖和降温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巨大儿对温度的调节能力较弱，应根据气温变化及时调整宝宝的衣物和环境温度。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保持皮肤清洁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定期给巨大儿洗澡、更换尿布，保持皮肤清洁干燥，预防皮肤感染。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注意黄疸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巨大儿出生后易出现黄疸，家长应密切观察宝宝皮肤颜色，如发现异常应及时就医。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预防骨折和意外伤害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由于巨大儿的体型较大，家长在抱、放和移动时应特别小心，避免造成骨折或意外伤害。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预防低血糖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巨大儿出生后应密切监测血糖水平，如有异常应及时处理。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特殊情况护理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巨大儿常见疾病及预防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542" b="16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低血糖是巨大儿常见并发症之一，可能导致脑损伤和智力发育迟缓。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巨大儿出生后由于胰岛素分泌过多和葡萄糖消耗增加，容易出现低血糖症状。低血糖可能导致脑细胞能量代谢障碍，造成脑损伤，影响智力发育。因此，新生儿出生后应立即监测血糖，及时发现并处理低血糖。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红细胞增多症是由于胎儿期红细胞生成过多，导致血液黏稠度增加，引起一系列症状的疾病。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红细胞增多症可能导致新生儿出现呼吸困难、缺氧、血液黏稠度增加、血栓形成等严重后果。对于巨大儿，应密切监测血氧饱和度和血红蛋白水平，及时发现并处理红细胞增多症。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红细胞增多症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https://d.book118.com/367121061010006031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2024-09-03T00:07:15.422</cp:lastPrinted>
  <dcterms:created xsi:type="dcterms:W3CDTF">2024-09-02T16:07:15Z</dcterms:created>
  <dcterms:modified xsi:type="dcterms:W3CDTF">2024-09-02T16:07:17Z</dcterms:modified>
</cp:coreProperties>
</file>