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45190-9FE6-42E0-AB0E-F2DF67787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A7F4B-54C9-436F-9719-C7313F7D3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D5FB5-6A85-4464-AC8F-EB5F7F49C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D6DA7-F8A8-4C50-BA1A-4112548F7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2EBC36-D8E6-405D-B6FA-936D2B652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B7E0F9-84F3-4305-9AF5-9FE157371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156492-3CE7-4E14-8393-CBC60A8AC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74E85-7342-4FB1-BB0C-46D71A815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5FFEA-DA2E-4F40-9555-CBBB01DC6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4B3DD-6FBB-4FC2-AD4A-92A985875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A579F-E678-40C8-816D-101254D5A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2202316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1800" cy="21431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智慧桥梁大桥健康监测系统</a:t>
            </a:r>
          </a:p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57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2024-03-05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40760" y="2818600"/>
            <a:ext cx="2748192" cy="18383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传感器布点及优化策略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数据采集、处理与分析技术实现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故障诊断与预警机制构建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系统集成、测试与验收标准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运营维护管理及培训支持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智慧桥梁是指通过运用现代信息技术和通信技术，对桥梁进行智能化改造和升级，实现桥梁结构健康监测、交通流量监测、环境监测、安全管理等功能的集成和优化。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智慧桥梁概念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智慧桥梁能够实时监测桥梁的运行状态，及时发现和解决潜在的安全隐患，提高桥梁的安全性和耐久性；同时，智慧桥梁还能够优化交通流量，提高通行效率，为城市交通发展做出贡献。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智慧桥梁优势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智慧桥梁概念及优势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保障桥梁安全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大桥作为重要的交通基础设施，其安全性直接关系到人民群众的生命财产安全。通过对大桥进行健康监测，能够及时发现和解决桥梁结构的安全隐患，保障桥梁的安全运行。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指导养护维修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大桥在长期使用过程中，会受到各种自然和人为因素的影响，导致结构损伤和性能退化。通过对大桥进行健康监测，能够掌握桥梁的实际运行状态，为养护维修提供科学依据和指导。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大桥健康监测意义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本项目旨在建设一套全面、高效、智能的大桥健康监测系统，实现对大桥结构、交通流量、环境等全方位的实时监测和数据分析，为大桥的安全运行和养护维修提供有力保障。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期望成果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通过本项目的实施，期望能够实现对大桥健康状况的实时监测和预警，及时发现和解决潜在的安全隐患；同时，通过数据分析和挖掘，为大桥的养护维修提供科学依据和指导，提高养护维修的效率和质量。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将系统划分为感知层、传输层、数据层、应用层等多个层次，各层次之间职责明确，便于维护和扩展。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层次化设计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将系统功能划分为多个独立模块，降低模块之间的耦合度，提高系统的可重用性和可维护性。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在系统架构中充分考虑数据安全、网络安全、系统安全等方面的需求，确保系统的稳定可靠运行。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安全性设计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传感器设备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数据采集设备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网络通信设备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服务器与存储设备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硬件设备选型与配置方案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214" r="1621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307" r="230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55" r="1245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4942" r="2494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选用高精度、高稳定性的传感器设备，实现对桥梁结构关键参数的实时监测。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选用高性能的数据采集设备，实现对传感器数据的实时采集和传输。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选用可靠的网络通信设备，确保数据传输的稳定性和实时性。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选用高性能的服务器和存储设备，确保数据处理和存储的效率和可靠性。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数据采集与传输模块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数据处理与分析模块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健康评估与预警模块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系统管理与维护模块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软件系统功能模块划分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负责传感器数据的实时采集和传输，确保数据的准确性和实时性。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基于数据处理和分析的结果，对桥梁的健康状况进行评估，并在必要时发出预警信息。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负责对采集的数据进行处理和分析，提取有用的信息，为桥梁健康评估提供数据支持。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负责系统的日常管理和维护工作，确保系统的稳定可靠运行。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737" r="4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数据传输、存储和处理技术选型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数据传输技术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选用适合桥梁健康监测系统的数据传输技术，如4G/5G通信技术、无线传感网络等，确保数据传输的稳定性和实时性。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数据存储技术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选用高性能、高可靠性的数据存储技术，如分布式存储、云存储等，确保数据存储的安全性和可扩展性。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数据处理技术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选用适合桥梁健康监测系统的数据处理技术，如大数据分析、机器学习等，提高数据处理和分析的效率和准确性。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传感器布点及优化策略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确定桥梁结构的关键部位和关键参数，如应力、应变、位移、温度、湿度等，这些参数能够全面反映桥梁的健康状况。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关键参数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根据关键参数的类型和测量需求，选择适合的传感器类型，如电阻应变片、光纤光栅传感器、加速度传感器、温湿度传感器等。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关键参数确定及传感器类型选择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传感器布点应遵循全面性、代表性、可行性和经济性原则，确保监测数据能够准确反映桥梁整体和局部的健康状况。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根据桥梁结构特点和监测需求，制定合理的布点方案，包括传感器的数量、位置和安装方式等。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布点原则和方法论述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布点方法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布点原则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定期对传感器进行标定和校准，确保测量数据的准确性和可靠性。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083" r="18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传感器标定与校准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采用数据融合技术，对多个传感器的数据进行综合处理，提高监测数据的准确性和稳定性。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数据融合与处理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625" b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引入机器学习、深度学习等智能算法，对监测数据进行智能分析和处理，提高监测的准确性和智能化水平。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智能算法应用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优化策略以提高监测准确性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某大型斜拉桥健康监测系统建设。在该项目中，通过合理布点和优化策略，成功实现了对桥梁关键部位和关键参数的实时监测，为桥梁的安全运营提供了有力保障。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某城市立交桥健康监测系统升级。在该项目中，针对原有监测系统存在的问题，通过增加传感器数量和优化布点方案，提高了监测数据的准确性和可靠性，为桥梁的维修和养护提供了科学依据。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案例分析：成功实践经验分享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数据采集、处理与分析技术实现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实时数据采集技术选型及实现方法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根据监测需求，选用高精度、高稳定性的传感器，如应变计、加速度计、位移计等，确保数据采集的准确性和可靠性。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数据采集频率设置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根据桥梁结构和监测需求，合理设置数据采集频率，以捕捉桥梁的动态响应和长期变化。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数据传输方式选择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采用有线或无线传输方式，确保数据传输的稳定性和实时性。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传感器类型选择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https://d.book118.com/367122023161006046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2024-09-22T05:43:27.960</cp:lastPrinted>
  <dcterms:created xsi:type="dcterms:W3CDTF">2024-09-21T21:43:27Z</dcterms:created>
  <dcterms:modified xsi:type="dcterms:W3CDTF">2024-09-21T21:43:30Z</dcterms:modified>
</cp:coreProperties>
</file>