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61703-F8B8-493B-B81A-9A897D2A4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CE31B-7019-4257-B724-9C5D78ED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3FFF4-7332-41AF-8262-E06A5AAD7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0BD42-AB2C-4629-8AEF-F072CE87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DEB4C-1498-40B7-B79A-38220627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DF00A-5E69-449C-80CE-E68DAE7C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FD18A-EFA3-45C2-B90E-EA8C58519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FFCB4-A96E-4E86-85CB-286E85F68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5E01A-FA35-4285-8466-5FF3BCC28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85875-2E3D-4145-B039-27095977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289E6-8C3D-4A05-984C-3B04C2B1C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4051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人员梯队建设与发展\n## 1.护理人员梯队建设的背景与意义\n### 1.1护理人员梯队建设的重要性\n### 1.2当前护理人员梯队建设的现状\n### 1.3护理人员梯队建设对未来发展的影响\n## 2.护理人员梯队的层次结构与职责划分\n### 2.1护理人员梯队的层次结构设置\n### 2.2各层次护理人员的职责划分\n### 2.3护理人员梯队建设与职责划分的关联性\n## 3.护理人员梯队建设的培养与选拔\n### 3.1护理人员梯队的培养方案与途径\n### 3.2护理人员梯队的选拔标准与程序\n### 3.3护理人员梯队培养与选拔的实践经验\n## 4.护理人员梯队的激励与评估\n### 4.1护理人员梯队的激励机制与措施\n### 4.2护理人员梯队的绩效评估体系与方法\n### 4.3护理人员梯队激励与评估的实践效果\n## 5.护理人员梯队建设的挑战与对策\n### 5.1护理人员梯队建设面临的挑战\n### 5.2护理人员梯队建设的应对策略\n### 5.3护理人员梯队建设挑战与对策的实践案例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护理人员梯队建设与发展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护理人员梯队建设的背景与意义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1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满足患者日益增长的健康需求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提升医疗机构的社会声誉</a:t>
                </a:r>
                <a:endParaRPr/>
              </a:p>
            </p:txBody>
          </p:sp>
        </p:grpSp>
        <p:grpSp>
          <p:nvGrpSpPr>
            <p:cNvPr id="1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促进护理专业发展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培养护理专家和管理人才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推动护理科研和教学创新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提高护理行业的整体水平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保障护理人员权益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提高护理人员的职业认同感和归属感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保障护理人员的薪酬待遇和职业发展机会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降低护理人员的流失率</a:t>
                </a:r>
                <a:endParaRPr/>
              </a:p>
            </p:txBody>
          </p:sp>
        </p:grpSp>
      </p:grpSp>
      <p:pic>
        <p:nvPicPr>
          <p:cNvPr id="1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护理人员梯队建设的重要性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护理人员年龄结构偏大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护理人员学历层次偏低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护理人员专业技能不足</a:t>
                </a:r>
                <a:endParaRPr/>
              </a:p>
            </p:txBody>
          </p:sp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护理人员队伍结构不合理</a:t>
                </a:r>
                <a:endParaRPr/>
              </a:p>
            </p:txBody>
          </p:sp>
        </p:grpSp>
        <p:grpSp>
          <p:nvGrpSpPr>
            <p:cNvPr id="1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护理人员培训机会不足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护理人员培训内容和方法单一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护理人员职业发展路径不清晰</a:t>
                </a:r>
                <a:endParaRPr/>
              </a:p>
            </p:txBody>
          </p:sp>
          <p:sp>
            <p:nvSpPr>
              <p:cNvPr id="1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护理人员培训与发展不完善</a:t>
                </a:r>
                <a:endParaRPr/>
              </a:p>
            </p:txBody>
          </p:sp>
        </p:grpSp>
        <p:grpSp>
          <p:nvGrpSpPr>
            <p:cNvPr id="1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护理人员薪酬待遇不高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护理人员晋升机会有限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护理人员激励机制不完善</a:t>
                </a:r>
                <a:endParaRPr/>
              </a:p>
            </p:txBody>
          </p: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护理人员激励机制不健全</a:t>
                </a:r>
                <a:endParaRPr/>
              </a:p>
            </p:txBody>
          </p:sp>
        </p:grpSp>
      </p:grpSp>
      <p:pic>
        <p:nvPicPr>
          <p:cNvPr id="1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当前护理人员梯队建设的现状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培养高素质的护理人才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提高护理人员的职业素养和技能水平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优化护理服务流程和管理模式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促进护理专业发展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推动护理学科建设和技术创新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提高护理教育的质量和水平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促进护理行业的国际合作与交流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保障护理人员权益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建立完善的护理人员培训和晋升机制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提高护理人员的薪酬待遇和福利待遇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增强护理人员的职业认同感和归属感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护理人员梯队建设对未来发展的影响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护理人员梯队的层次结构与职责划分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科室主任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护士长</a:t>
                </a:r>
                <a:endParaRPr/>
              </a:p>
            </p:txBody>
          </p:sp>
          <p:sp>
            <p:nvSpPr>
              <p:cNvPr id="22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护理管理层</a:t>
                </a:r>
                <a:endParaRPr/>
              </a:p>
            </p:txBody>
          </p:sp>
        </p:grpSp>
        <p:grpSp>
          <p:nvGrpSpPr>
            <p:cNvPr id="22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护理专家层</a:t>
                </a:r>
                <a:endParaRPr/>
              </a:p>
            </p:txBody>
          </p:sp>
          <p:sp>
            <p:nvSpPr>
              <p:cNvPr id="2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护理副主任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护理培训师</a:t>
                </a:r>
                <a:endParaRPr/>
              </a:p>
            </p:txBody>
          </p:sp>
        </p:grpSp>
        <p:grpSp>
          <p:nvGrpSpPr>
            <p:cNvPr id="22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护理基层层</a:t>
                </a:r>
                <a:endParaRPr/>
              </a:p>
            </p:txBody>
          </p:sp>
          <p:sp>
            <p:nvSpPr>
              <p:cNvPr id="22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注册护士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助理护士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护工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护理人员梯队的层次结构设置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制定护理战略规划和政策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组织和协调护理资源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监督和评估护理服务质量</a:t>
                </a:r>
                <a:endParaRPr/>
              </a:p>
            </p:txBody>
          </p:sp>
          <p:sp>
            <p:nvSpPr>
              <p:cNvPr id="24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护理专家层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开展护理科研和技术创新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指导和培训护理人员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参与护理管理和决策</a:t>
                </a:r>
                <a:endParaRPr/>
              </a:p>
            </p:txBody>
          </p:sp>
          <p:sp>
            <p:nvSpPr>
              <p:cNvPr id="24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护理基层层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提供直接的护理服务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收集和反馈护理信息</a:t>
                </a:r>
                <a:endParaRPr/>
              </a:p>
            </p:txBody>
          </p:sp>
          <p:sp>
            <p:nvSpPr>
              <p:cNvPr id="24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各层次护理人员的职责划分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护理人员梯队建设与职责划分相辅相成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合理的层次结构有助于明确职责划分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明确的职责划分有助于优化梯队建设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护理人员梯队建设与职责划分相互促进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良好的梯队结构有助于提高护理服务质量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明确的职责划分有助于提升护理人员的专业素养和技能水平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护理人员梯队建设与职责划分的关联性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护理人员梯队的培养与选拔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护理人员梯队的培养方案与途径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护理人员培养方案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制定针对性的培养计划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提供多样化的培训内容和方法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建立完善的考核和评估机制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护理人员培养途径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在职培训：主要包括院内培训、进修、研讨会等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在职教育：主要包括学历教育、继续教育、远程教育等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实践锻炼：主要包括临床护理、护理管理、护理科研等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https://d.book118.com/367124051066006042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护理人员梯队建设与发展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2024-09-15T17:55:05.766</cp:lastPrinted>
  <dcterms:created xsi:type="dcterms:W3CDTF">2024-09-15T09:55:05Z</dcterms:created>
  <dcterms:modified xsi:type="dcterms:W3CDTF">2024-09-15T09:55:07Z</dcterms:modified>
</cp:coreProperties>
</file>