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SBDHFN+MS-UIGothic"/>
      <p:regular r:id="rId15"/>
    </p:embeddedFont>
    <p:embeddedFont>
      <p:font typeface="UAMKRF+UCBQET+MicrosoftYaHei"/>
      <p:regular r:id="rId16"/>
    </p:embeddedFont>
    <p:embeddedFont>
      <p:font typeface="IFNQRW+IKORVH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9AFFB-5A46-46AC-8628-831BB95C6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FF079-EFDF-4DFF-94EA-4E585295A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1C717-9FEB-48AC-A0FC-B341F609E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352B8-8DF5-4F0F-9351-47E8E72D6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D6A771-2090-4219-8D83-DBC2969E7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AC9E4-7189-484D-AB9C-A417AC6FD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8A13BB-2CDF-4970-9F36-DC0A1634E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E0DA9-F915-4A12-ACBA-D085D5107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50BC1-D59C-4BD0-B652-D99061198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4F23F-44B3-4DED-8FC9-EAD95A31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035AA-356C-4A63-AD35-E5D32BC3E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25051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24585" y="2210320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为</a:t>
            </a:r>
            <a:r>
              <a:rPr sz="4950">
                <a:solidFill>
                  <a:srgbClr val="754807"/>
                </a:solidFill>
                <a:latin typeface="SBDHFN+MS-UIGothic"/>
                <a:cs typeface="SBDHFN+MS-UIGothic"/>
              </a:rPr>
              <a:t>我尊敬的人画像</a:t>
            </a:r>
            <a:r>
              <a:rPr sz="4950">
                <a:solidFill>
                  <a:srgbClr val="754807"/>
                </a:solidFill>
                <a:latin typeface="SimSun"/>
                <a:cs typeface="SimSun"/>
              </a:rPr>
              <a:t> 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4585" y="3115829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754807"/>
                </a:solidFill>
                <a:latin typeface="SBDHFN+MS-UIGothic"/>
                <a:cs typeface="SBDHFN+MS-UIGothic"/>
              </a:rPr>
              <a:t>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24070" y="4713366"/>
            <a:ext cx="1723876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754807"/>
                </a:solidFill>
                <a:latin typeface="UAMKRF+UCBQET+MicrosoftYaHei"/>
                <a:cs typeface="UAMKRF+UCBQET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BDHFN+MS-UIGothic"/>
                <a:cs typeface="SBDHFN+MS-UIGothic"/>
              </a:rPr>
              <a:t>年</a:t>
            </a:r>
            <a:r>
              <a:rPr sz="1800">
                <a:solidFill>
                  <a:srgbClr val="754807"/>
                </a:solidFill>
                <a:latin typeface="UAMKRF+UCBQET+MicrosoftYaHei"/>
                <a:cs typeface="UAMKRF+UCBQET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BDHFN+MS-UIGothic"/>
                <a:cs typeface="SBDHFN+MS-UIGothic"/>
              </a:rPr>
              <a:t>月</a:t>
            </a:r>
            <a:r>
              <a:rPr sz="1800">
                <a:solidFill>
                  <a:srgbClr val="754807"/>
                </a:solidFill>
                <a:latin typeface="UAMKRF+UCBQET+MicrosoftYaHei"/>
                <a:cs typeface="UAMKRF+UCBQET+MicrosoftYaHei"/>
              </a:rPr>
              <a:t>xx</a:t>
            </a:r>
            <a:r>
              <a:rPr sz="1800">
                <a:solidFill>
                  <a:srgbClr val="754807"/>
                </a:solidFill>
                <a:latin typeface="SBDHFN+MS-UIGothic"/>
                <a:cs typeface="SBDHFN+MS-UIGothic"/>
              </a:rPr>
              <a:t>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68205" y="550362"/>
            <a:ext cx="2749372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754807"/>
                </a:solidFill>
                <a:latin typeface="SBDHFN+MS-UIGothic"/>
                <a:cs typeface="SBDHFN+MS-UIGothic"/>
              </a:rPr>
              <a:t>目</a:t>
            </a:r>
            <a:r>
              <a:rPr sz="5700" spc="274">
                <a:solidFill>
                  <a:srgbClr val="754807"/>
                </a:solidFill>
                <a:latin typeface="Times New Roman"/>
                <a:cs typeface="Times New Roman"/>
              </a:rPr>
              <a:t> </a:t>
            </a:r>
            <a:r>
              <a:rPr sz="5700">
                <a:solidFill>
                  <a:srgbClr val="754807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IFNQRW+IKORVH+MicrosoftYaHei-Bold"/>
                <a:cs typeface="IFNQRW+IKORV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BDHFN+MS-UIGothic"/>
                <a:cs typeface="SBDHFN+MS-UIGothic"/>
              </a:rPr>
              <a:t>了解我尊敬的人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的生活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经历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FNQRW+IKORVH+MicrosoftYaHei-Bold"/>
                <a:cs typeface="IFNQRW+IKORV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FNQRW+IKORVH+MicrosoftYaHei-Bold"/>
                <a:cs typeface="IFNQRW+IKORV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FNQRW+IKORVH+MicrosoftYaHei-Bold"/>
                <a:cs typeface="IFNQRW+IKORV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SBDHFN+MS-UIGothic"/>
                <a:cs typeface="SBDHFN+MS-UIGothic"/>
              </a:rPr>
              <a:t>家庭背景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SBDHFN+MS-UIGothic"/>
                <a:cs typeface="SBDHFN+MS-UIGothic"/>
              </a:rPr>
              <a:t>教育背景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754807"/>
                </a:solidFill>
                <a:latin typeface="SBDHFN+MS-UIGothic"/>
                <a:cs typeface="SBDHFN+MS-UIGothic"/>
              </a:rPr>
              <a:t>人生</a:t>
            </a:r>
            <a:r>
              <a:rPr sz="2000" spc="25">
                <a:solidFill>
                  <a:srgbClr val="754807"/>
                </a:solidFill>
                <a:latin typeface="SimSun"/>
                <a:cs typeface="SimSun"/>
              </a:rPr>
              <a:t>转</a:t>
            </a:r>
            <a:r>
              <a:rPr sz="2000" spc="23">
                <a:solidFill>
                  <a:srgbClr val="754807"/>
                </a:solidFill>
                <a:latin typeface="SBDHFN+MS-UIGothic"/>
                <a:cs typeface="SBDHFN+MS-UIGothic"/>
              </a:rPr>
              <a:t>折点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了解他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的家庭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境，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父母的影响，以及他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如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何克服困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和挑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了解他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展，以及他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如何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不断学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和努力取得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成就。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了解他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生命中的重要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折点和决策，以及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如何塑造他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的性格特点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情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绪</a:t>
            </a: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表达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描述他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理情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，表达情感，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以及他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的情感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点和特</a:t>
            </a:r>
            <a:r>
              <a:rPr sz="2300">
                <a:solidFill>
                  <a:srgbClr val="754807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独特的性格特点和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点，</a:t>
            </a:r>
          </a:p>
          <a:p>
            <a:pPr marL="381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、勤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奋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、勇敢、善良等。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人</a:t>
            </a:r>
            <a:r>
              <a:rPr sz="2300" spc="25">
                <a:solidFill>
                  <a:srgbClr val="754807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交往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分析他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与他人的交往方式，包括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沟通、合作和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能力等方面的表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的价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值观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和信仰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核心价</a:t>
            </a:r>
            <a:r>
              <a:rPr sz="2300" spc="23">
                <a:solidFill>
                  <a:srgbClr val="754807"/>
                </a:solidFill>
                <a:latin typeface="SimSun"/>
                <a:cs typeface="SimSun"/>
              </a:rPr>
              <a:t>值观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人生信条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754807"/>
                </a:solidFill>
                <a:latin typeface="SBDHFN+MS-UIGothic"/>
                <a:cs typeface="SBDHFN+MS-UIGothic"/>
              </a:rPr>
              <a:t>宗教或哲学信仰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们认为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最重要的价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诚实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、公正、努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力、家庭等。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了解他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的人生信条和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世哲学，以及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些信念如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何指引他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的行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和决策。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如果他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有宗教或哲学信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仰，分析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些信仰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BDHFN+MS-UIGothic"/>
                <a:cs typeface="SBDHFN+MS-UIGothic"/>
              </a:rPr>
              <a:t>生活和性格的影响。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82164" y="2602526"/>
            <a:ext cx="1372865" cy="12751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115"/>
              </a:lnSpc>
              <a:spcBef>
                <a:spcPct val="0"/>
              </a:spcBef>
              <a:spcAft>
                <a:spcPct val="0"/>
              </a:spcAft>
            </a:pPr>
            <a:r>
              <a:rPr sz="3950" spc="12">
                <a:solidFill>
                  <a:srgbClr val="754807"/>
                </a:solidFill>
                <a:latin typeface="IFNQRW+IKORVH+MicrosoftYaHei-Bold"/>
                <a:cs typeface="IFNQRW+IKORV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54529" y="3528671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754807"/>
                </a:solidFill>
                <a:latin typeface="SBDHFN+MS-UIGothic"/>
                <a:cs typeface="SBDHFN+MS-UIGothic"/>
              </a:rPr>
              <a:t>分析他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4500">
                <a:solidFill>
                  <a:srgbClr val="754807"/>
                </a:solidFill>
                <a:latin typeface="SBDHFN+MS-UIGothic"/>
                <a:cs typeface="SBDHFN+MS-UIGothic"/>
              </a:rPr>
              <a:t>的特</a:t>
            </a:r>
            <a:r>
              <a:rPr sz="4500">
                <a:solidFill>
                  <a:srgbClr val="754807"/>
                </a:solidFill>
                <a:latin typeface="SimSun"/>
                <a:cs typeface="SimSun"/>
              </a:rPr>
              <a:t>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的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点和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长处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BDHFN+MS-UIGothic"/>
                <a:cs typeface="SBDHFN+MS-UIGothic"/>
              </a:rPr>
              <a:t>勇敢无畏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聪</a:t>
            </a:r>
            <a:r>
              <a:rPr sz="2000" spc="25">
                <a:solidFill>
                  <a:srgbClr val="FFFFFF"/>
                </a:solidFill>
                <a:latin typeface="SBDHFN+MS-UIGothic"/>
                <a:cs typeface="SBDHFN+MS-UIGothic"/>
              </a:rPr>
              <a:t>明才智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BDHFN+MS-UIGothic"/>
                <a:cs typeface="SBDHFN+MS-UIGothic"/>
              </a:rPr>
              <a:t>善良体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坚韧</a:t>
            </a:r>
            <a:r>
              <a:rPr sz="2000" spc="25">
                <a:solidFill>
                  <a:srgbClr val="FFFFFF"/>
                </a:solidFill>
                <a:latin typeface="SBDHFN+MS-UIGothic"/>
                <a:cs typeface="SBDHFN+MS-UIGothic"/>
              </a:rPr>
              <a:t>不拔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卓越的智慧和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能力，能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迅速掌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握新知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和技能。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备强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大的意志力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和毅力，能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持之以恒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地追求目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和挑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战时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从不退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缩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，勇往直前。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关心他人，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于助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人，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SBDHFN+MS-UIGothic"/>
                <a:cs typeface="SBDHFN+MS-UIGothic"/>
              </a:rPr>
              <a:t>他人着想。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的挑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和困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AMKRF+UCBQET+MicrosoftYaHei"/>
                <a:cs typeface="UAMKRF+UCBQET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AMKRF+UCBQET+MicrosoftYaHei"/>
                <a:cs typeface="UAMKRF+UCBQET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AMKRF+UCBQET+MicrosoftYaHei"/>
                <a:cs typeface="UAMKRF+UCBQET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AMKRF+UCBQET+MicrosoftYaHei"/>
                <a:cs typeface="UAMKRF+UCBQET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情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绪</a:t>
            </a: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波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过</a:t>
            </a: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度苛求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社交焦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虑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健康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会受到情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的影响，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以控制自己的情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自己和他人都要求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高，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可能会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自己和他人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力。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在社交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合可能会感到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</a:p>
          <a:p>
            <a:pPr marL="6857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和不安。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可能会面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一些健康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，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需要特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关注和照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他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的成就和</a:t>
            </a:r>
            <a:r>
              <a:rPr sz="3000">
                <a:solidFill>
                  <a:srgbClr val="754807"/>
                </a:solidFill>
                <a:latin typeface="SimSun"/>
                <a:cs typeface="SimSun"/>
              </a:rPr>
              <a:t>贡</a:t>
            </a:r>
            <a:r>
              <a:rPr sz="3000">
                <a:solidFill>
                  <a:srgbClr val="754807"/>
                </a:solidFill>
                <a:latin typeface="SBDHFN+MS-UIGothic"/>
                <a:cs typeface="SBDHFN+MS-UIGothic"/>
              </a:rPr>
              <a:t>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职业</a:t>
            </a: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成功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新突破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生涯中取得了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著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成就，成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了行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的佼佼者。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勇于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新，不断探索新的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域，取得了突破性的成果。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社会</a:t>
            </a:r>
            <a:r>
              <a:rPr sz="1550" spc="25">
                <a:solidFill>
                  <a:srgbClr val="754807"/>
                </a:solidFill>
                <a:latin typeface="SimSun"/>
                <a:cs typeface="SimSun"/>
              </a:rPr>
              <a:t>贡</a:t>
            </a:r>
            <a:r>
              <a:rPr sz="1550">
                <a:solidFill>
                  <a:srgbClr val="754807"/>
                </a:solidFill>
                <a:latin typeface="SBDHFN+MS-UIGothic"/>
                <a:cs typeface="SBDHFN+MS-UIGothic"/>
              </a:rPr>
              <a:t>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754807"/>
                </a:solidFill>
                <a:latin typeface="SBDHFN+MS-UIGothic"/>
                <a:cs typeface="SBDHFN+MS-UIGothic"/>
              </a:rPr>
              <a:t>家庭和</a:t>
            </a:r>
            <a:r>
              <a:rPr sz="1550">
                <a:solidFill>
                  <a:srgbClr val="754807"/>
                </a:solidFill>
                <a:latin typeface="SimSun"/>
                <a:cs typeface="SimSun"/>
              </a:rPr>
              <a:t>谐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们积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极参与公益事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社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会做出了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献。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致力于家庭和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家人</a:t>
            </a:r>
          </a:p>
          <a:p>
            <a:pPr marL="8572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BDHFN+MS-UIGothic"/>
                <a:cs typeface="SBDHFN+MS-UIGothic"/>
              </a:rPr>
              <a:t>提供了温暖和支持。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https://d.book118.com/367125051165006043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SimSun</vt:lpstr>
      <vt:lpstr>SBDHFN+MS-UIGothic</vt:lpstr>
      <vt:lpstr>UAMKRF+UCBQET+MicrosoftYaHei</vt:lpstr>
      <vt:lpstr>Times New Roman</vt:lpstr>
      <vt:lpstr>IFNQRW+IKORVH+MicrosoftYaHei-Bold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2024-09-18T01:02:24.765</cp:lastPrinted>
  <dcterms:created xsi:type="dcterms:W3CDTF">2024-09-17T17:02:24Z</dcterms:created>
  <dcterms:modified xsi:type="dcterms:W3CDTF">2024-09-17T17:02:25Z</dcterms:modified>
</cp:coreProperties>
</file>