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6829F-284D-4D4E-A097-33EE40850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88DAD-8B41-43B0-A4C2-686DDF100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DBED9-07BE-4529-922E-6E74AFDFF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C2923-9C68-45C8-BE15-9BA452346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052DC-2164-4319-AFE1-5B6B14664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DD73A-13B4-4371-A057-5B5A1655B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79690-DDC0-4D3D-9D81-3A6271F5F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54159-1C39-48C9-8D06-1F54FFB2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2187E-034B-4462-8376-8B3E75616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96900-805D-4621-BBFE-1B9CA1F4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2524F-B8E9-40D0-B791-306FF4F0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611310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智慧医疗政策与服务模式创新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智慧医疗政策的发展背景
 政策对智慧医疗的推动作用
 智慧医疗技术的最新进展
 服务模式的创新与变革
 智慧医疗的应用案例分享
 服务模式创新面临的挑战
 应对策略与建议
 未来智慧医疗的展望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智慧医疗政策的发展背景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智慧医疗政策与服务模式创新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智慧医疗政策的发展背景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人口老龄化与医疗需求增长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1.人口老龄化趋势加剧，慢性病患者数量上升，对医疗服务的需求增长显著。</a:t>
            </a:r>
          </a:p>
          <a:p>
            <a:r>
              <a:t>2.传统的医疗服务模式难以满足日益增长的需求，需要借助智慧医疗技术提升服务效率。</a:t>
            </a:r>
          </a:p>
          <a:p>
            <a:r>
              <a:t>3.智慧医疗政策应关注老年人群体的特殊需求，提升医疗服务的可及性和便利性。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科技与医疗的融合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1.科技进步为医疗行业提供了诸多创新可能，如大数据、人工智能、物联网等。</a:t>
            </a:r>
          </a:p>
          <a:p>
            <a:r>
              <a:t>2.智慧医疗政策应推动科技与医疗的深度融合，以提升医疗服务的精准度和效率。</a:t>
            </a:r>
          </a:p>
          <a:p>
            <a:r>
              <a:t>3.需要建立科技与医疗融合的标准和规范，确保智慧医疗的安全性和有效性。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智慧医疗政策的发展背景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医疗资源分布不均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1.医疗资源在城市与农村、发达地区与欠发达地区之间存在显著的分布不均。</a:t>
            </a:r>
          </a:p>
          <a:p>
            <a:r>
              <a:t>2.智慧医疗政策应关注资源均衡配置，通过远程医疗、在线诊疗等方式，缩小地区间的差距。</a:t>
            </a:r>
          </a:p>
          <a:p>
            <a:r>
              <a:t>3.需要建立合理的激励机制，引导医疗机构和医生参与智慧医疗服务，促进资源流动。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医保支付与智慧医疗的衔接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1.医保支付是智慧医疗服务得以顺利推进的关键因素之一。</a:t>
            </a:r>
          </a:p>
          <a:p>
            <a:r>
              <a:t>2.智慧医疗政策需要与医保政策相衔接，确保患者能够便捷地享受到智慧医疗服务并获得相应报销。</a:t>
            </a:r>
          </a:p>
          <a:p>
            <a:r>
              <a:t>3.需要建立智慧医疗服务的定价和报销机制，以保障医疗机构和患者的权益。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智慧医疗政策的发展背景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1.智慧医疗服务涉及大量患者信息，数据隐私和安全保护至关重要。</a:t>
            </a:r>
          </a:p>
          <a:p>
            <a:r>
              <a:t>2.智慧医疗政策应明确数据保护和隐私权益的要求，制定严格的数据使用和管理规范。</a:t>
            </a:r>
          </a:p>
          <a:p>
            <a:r>
              <a:t>3.需要建立健全的数据安全体系，确保患者信息不被泄露和滥用。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人才培养与队伍建设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1.智慧医疗的发展需要有一支具备相关专业知识和技能的人才队伍。</a:t>
            </a:r>
          </a:p>
          <a:p>
            <a:r>
              <a:t>2.智慧医疗政策应关注人才培养和队伍建设，加大对医疗机构和医护人员的培训力度。</a:t>
            </a:r>
          </a:p>
          <a:p>
            <a:r>
              <a:t>3.需要建立人才激励机制，吸引更多优秀人才投身智慧医疗事业，推动行业的持续发展。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数据隐私与安全保护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政策对智慧医疗的推动作用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智慧医疗政策与服务模式创新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政策对智慧医疗的推动作用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政策引领智慧医疗发展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1.政策明确智慧医疗的战略地位：政策文件中明确指出智慧医疗在国家医疗体系中的战略地位，为行业的发展提供了明确的政策导向。</a:t>
            </a:r>
          </a:p>
          <a:p>
            <a:r>
              <a:t>2.提供财政支持：政府通过设立专项资金，提供财政补贴等方式，大力支持智慧医疗的研发和推广，推动了行业的快速发展。</a:t>
            </a:r>
          </a:p>
          <a:p>
            <a:r>
              <a:t>3.优化监管环境：政府通过简化审批流程，优化监管环境，为智慧医疗的创新提供了更加广阔的空间。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政策推动医疗数据共享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1.建立医疗数据共享标准：政策推动建立统一的医疗数据共享标准，为不同系统之间的数据互通提供了基础。</a:t>
            </a:r>
          </a:p>
          <a:p>
            <a:r>
              <a:t>2.加强数据安全保护：政策强调加强医疗数据的安全保护，确保患者隐私不被泄露，为智慧医疗的发展提供了安全保障。</a:t>
            </a:r>
          </a:p>
          <a:p>
            <a:r>
              <a:t>3.促进跨区域医疗合作：政策鼓励跨区域医疗合作，推动医疗资源的优化配置，为智慧医疗的应用提供了更加广阔的场景。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政策对智慧医疗的推动作用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政策培育人才梯队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1.加强人才培养：政策重视智慧医疗人才培养，鼓励高校设立相关专业，为行业输送更多优秀人才。</a:t>
            </a:r>
          </a:p>
          <a:p>
            <a:r>
              <a:t>2.提供培训支持：政府提供培训支持，帮助医务人员提升信息化技能，为智慧医疗的普及和应用提供了人才保障。</a:t>
            </a:r>
          </a:p>
          <a:p>
            <a:r>
              <a:t>3.设立人才激励机制：政策设立人才激励机制，通过奖励和补贴等方式，吸引和留住优秀人才，推动智慧医疗的持续发展。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智慧医疗技术的最新进展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智慧医疗政策与服务模式创新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智慧医疗技术的最新进展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远程医疗服务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1.随着网络技术的不断进步，远程医疗服务正变得越来越普及，使得医疗资源能够更加均匀地分布。</a:t>
            </a:r>
          </a:p>
          <a:p>
            <a:r>
              <a:t>2.远程医疗服务可以有效地缓解看病难、看病贵的问题，提高医疗服务的可及性。</a:t>
            </a:r>
          </a:p>
          <a:p>
            <a:r>
              <a:t>3.在疫情期间，远程医疗服务更是发挥了重要作用，为患者提供了安全的就诊方式。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智能医疗诊断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1.人工智能技术在医疗诊断方面的应用正越来越广泛，提高了诊断的准确性和效率。</a:t>
            </a:r>
          </a:p>
          <a:p>
            <a:r>
              <a:t>2.智能医疗诊断可以通过分析大量的医疗数据，发现疾病发病的规律，为医生提供更加科学的诊断依据。</a:t>
            </a:r>
          </a:p>
          <a:p>
            <a:r>
              <a:t>3.智能医疗诊断可以降低医生的劳动强度，提高医疗服务的效率。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智慧医疗技术的最新进展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1.随着技术的不断发展，智能医疗器械越来越普及，如智能血糖仪、智能血压计等。</a:t>
            </a:r>
          </a:p>
          <a:p>
            <a:r>
              <a:t>2.智能医疗器械可以通过与手机的连接，实现数据的实时监测和传输，方便患者和医生的管理。</a:t>
            </a:r>
          </a:p>
          <a:p>
            <a:r>
              <a:t>3.智能医疗器械的普及，有助于提高医疗服务的智能化水平，提高医疗服务的质量。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医疗大数据应用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1.医疗大数据的应用正变得越来越重要，可以通过分析大量的医疗数据，发现疾病的发病规律和治疗方法。</a:t>
            </a:r>
          </a:p>
          <a:p>
            <a:r>
              <a:t>2.医疗大数据可以为医生和科研人员提供更加科学的研究依据，推动医学科学的不断进步。</a:t>
            </a:r>
          </a:p>
          <a:p>
            <a:r>
              <a:t>3.医疗大数据的应用需要保护患者的隐私信息，加强数据安全的管理。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智能医疗器械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智慧医疗技术的最新进展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智能化病房管理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1.智能化病房管理可以通过物联网技术，实现病房设备的智能化管理，提高医疗服务的效率和质量。</a:t>
            </a:r>
          </a:p>
          <a:p>
            <a:r>
              <a:t>2.智能化病房管理可以实时监测患者的生命体征数据，及时发现异常情况，保障患者的安全。</a:t>
            </a:r>
          </a:p>
          <a:p>
            <a:r>
              <a:t>3.智能化病房管理可以优化医疗资源的配置，提高医疗服务的可及性和满意度。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移动医疗应用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1.移动医疗应用可以通过手机等移动终端设备，为患者提供更加便捷的医疗服务。</a:t>
            </a:r>
          </a:p>
          <a:p>
            <a:r>
              <a:t>2.移动医疗应用可以实现线上预约挂号、在线咨询、健康管理等功能，提高医疗服务的效率和质量。</a:t>
            </a:r>
          </a:p>
          <a:p>
            <a:r>
              <a:t>3.移动医疗应用需要加强监管和管理，保障医疗服务的安全和有效性。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服务模式的创新与变革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智慧医疗政策与服务模式创新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服务模式的创新与变革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远程医疗服务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1.拓展医疗服务覆盖范围，提高医疗资源利用效率。2.提供更为便捷的医疗服务，改善患者就医体验。3.需要保证医疗信息的安全和隐私。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智能化诊疗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1.提高诊疗准确性和效率，减少误诊和漏诊。2.通过数据分析，实现个性化诊疗方案。3.需要具备高质量的医疗数据和信息系统支持。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服务模式的创新与变革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医疗大数据应用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1.通过大数据分析，提高医疗服务和研发效率。2.实现疾病预测和防控，提高公共卫生水平。3.需要保证数据的安全性和隐私保护。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智能化药品研发与管理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1.提高药品研发效率和成功率，降低研发成本。2.实现药品的精准管理和使用，减少药品浪费和滥用。3.需要具备先进的药品研发和管理技术和系统支持。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https://d.book118.com/367126113104006044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智慧医疗政策的发展背景</vt:lpstr>
      <vt:lpstr> 智慧医疗政策的发展背景</vt:lpstr>
      <vt:lpstr> 智慧医疗政策的发展背景</vt:lpstr>
      <vt:lpstr> 智慧医疗政策的发展背景</vt:lpstr>
      <vt:lpstr> 政策对智慧医疗的推动作用</vt:lpstr>
      <vt:lpstr> 政策对智慧医疗的推动作用</vt:lpstr>
      <vt:lpstr> 政策对智慧医疗的推动作用</vt:lpstr>
      <vt:lpstr> 智慧医疗技术的最新进展</vt:lpstr>
      <vt:lpstr> 智慧医疗技术的最新进展</vt:lpstr>
      <vt:lpstr> 智慧医疗技术的最新进展</vt:lpstr>
      <vt:lpstr> 智慧医疗技术的最新进展</vt:lpstr>
      <vt:lpstr> 服务模式的创新与变革</vt:lpstr>
      <vt:lpstr> 服务模式的创新与变革</vt:lpstr>
      <vt:lpstr> 服务模式的创新与变革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2024-09-18T23:27:12.596</cp:lastPrinted>
  <dcterms:created xsi:type="dcterms:W3CDTF">2024-09-18T15:27:12Z</dcterms:created>
  <dcterms:modified xsi:type="dcterms:W3CDTF">2024-09-18T15:27:14Z</dcterms:modified>
</cp:coreProperties>
</file>