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0A8FA-01E5-4A70-94CB-B17D97167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68F57-2925-4672-A4C0-CB6F1B0A1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404BF-BF89-4C45-880F-73468D228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70B4B-D3EB-4D3C-99B2-A3DE5971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9B415C-682B-4945-A328-43E192DEC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40754-7E87-4FD5-8DD8-6988CB824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AB8B8-1243-4B9C-B55F-8EAD391F1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84590-98B4-4244-BEAA-C9EF0762A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64E30-C539-4806-8151-31A5A7C97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40226-0BB6-47FB-AEBB-A67E4B5D8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F7406-2D5F-4693-BBAE-83C48A45F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26123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手机厂家办事外售后月工作总结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A7EC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本月售后工作总体情况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售后维修质量提升举措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与客户沟通协作情况回顾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下月工作计划及目标设定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通过总结售后工作，发现存在的问题和不足，及时改进和优化，从而提升客户满意度和忠诚度。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优质的售后服务能够增强客户对品牌的信任感，进而促进销售增长。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通过对售后工作的总结和反思，不断完善服务流程，提高服务质量。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本月内的售后服务工作。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手机维修、退换货处理、技术咨询等售后服务内容。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本月内接受售后服务的所有客户。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本月售后工作总体情况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售后服务量统计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维修服务量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本月共接收维修申请XX次，其中屏幕损坏占比XX%，电池问题占比XX%，其他硬件问题占比XX%。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退换货服务量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本月共处理退换货申请XX次，其中因质量问题退换货占比XX%，因个人原因退换货占比XX%。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咨询服务量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本月共接待用户咨询XX次，主要涉及产品功能、使用技巧、故障排除等方面。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通过客户反馈和调查问卷，本月客户满意度得分为XX分（满分100分），较上月提高XX%。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客户对维修服务的满意度得分为XX分，其中维修时效、维修质量、服务态度等方面得分较高。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维修服务满意度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客户对退换货服务的满意度得分为XX分，其中处理时效、退款速度等方面得分较低，需进一步改进。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退换货服务满意度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投诉主要涉及产品质量、售后服务态度、维修时效等方面。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本月共收到客户投诉XX次，较上月减少XX%。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针对客户投诉，我们及时进行了调查处理，其中已解决投诉占比XX%，未解决投诉占比XX%，未解决投诉正在积极跟进处理中。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625" r="9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208" r="18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售后服务流程优化与改进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流程优化方案设计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针对梳理出的问题，设计优化方案，包括简化流程、提高流程效率、降低流程成本等。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优化方案实施与跟踪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将优化方案落实到具体的操作中，并持续跟踪实施效果，确保优化效果达到预期。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对现有售后服务流程进行全面梳理，识别出流程中的瓶颈和问题，为优化提供基础。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收集行业内其他手机厂家的售后服务标准，进行调研和分析，为制定标准提供参考。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根据调研结果和厂家实际情况，制定符合自身特色的售后服务标准，包括服务响应时间、服务质量要求、服务满意度等。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将制定的服务标准向全体员工宣贯，确保员工了解并遵守标准，同时建立监督机制，确保标准得到有效执行。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服务标准宣贯与执行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售后服务标准制定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分析售后服务人员的培训需求，包括产品知识、服务技能、沟通技巧等。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根据培训需求，制定详细的培训计划，包括培训内容、培训方式、培训时间等。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培训实施与考核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按照培训计划进行培训，并对参训人员进行考核，确保培训效果达到预期。同时，建立持续培训机制，不断提高售后服务人员的专业水平和服务质量。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售后服务人员培训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https://d.book118.com/367126123162006046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2024-09-22T06:15:48.047</cp:lastPrinted>
  <dcterms:created xsi:type="dcterms:W3CDTF">2024-09-21T22:15:48Z</dcterms:created>
  <dcterms:modified xsi:type="dcterms:W3CDTF">2024-09-21T22:15:50Z</dcterms:modified>
</cp:coreProperties>
</file>