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8A8F52-B492-4CFF-B531-A3169F4818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87BC30-7E60-454C-8BF8-C7A253E8F9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60FB00-0F20-4977-97B6-3B5502E025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8ECCF1-2407-4D0C-822D-8F9A1644DA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28C2233-369D-47FD-9491-38110400F1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13F6ABD-A713-4593-B442-ED3E7AB771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1F0E294-5B20-460A-BE9D-C3A61F5BD4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6D43D1-B51A-4C4F-8788-A66E69E5DE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323013-A4F9-44B9-A3B8-C8045E9D8B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116D64-4E3A-4A7A-BA3D-29B1CBBFE2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15D3C8-69D8-4203-9382-143D6DFE88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712613116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泉香香身体护理分享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泉香香品牌介绍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泉香香身体护理产品系列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泉香香身体护理产品特点与优势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泉香香身体护理使用心得与建议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泉香香身体护理未来展望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泉香香品牌介绍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6190" r="3619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0532" r="1053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品牌历史与发展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泉香香品牌的发展历程中，不断探索和创新，致力于为消费者提供更优质的身体护理产品和服务。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泉香香品牌创立于XXXX年，经过XX年的发展，已经成为国内身体护理领域的知名品牌。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08" b="1260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品牌理念与愿景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泉香香品牌的理念是“自然、健康、美丽”，致力于为消费者提供天然、安全、有效的身体护理产品。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泉香香的愿景是成为国内身体护理领域的领导品牌，引领行业的发展潮流。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4094" r="24094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泉香香品牌的产品线包括沐浴露、身体乳、磨砂膏、按摩油等，涵盖了身体护理的各个方面。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泉香香品牌的服务范围包括线上和线下销售、定制化身体护理方案等，为消费者提供全方位的服务体验。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产品线与服务范围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泉香香身体护理产品系列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泉香香沐浴露采用天然植物成分，温和洁净肌肤，不刺激皮肤。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温和洁净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675" b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滋润保湿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6625" b="16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香气宜人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333" r="103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沐浴露中添加保湿成分，有效滋润肌肤，防止皮肤干燥。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沐浴露散发宜人的香气，让人心情愉悦，放松身心。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沐浴露系列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深层滋养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泉香香身体乳液含有丰富的营养成分，深层滋养肌肤，改善皮肤干燥、粗糙等问题。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快速吸收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身体乳液质地轻盈，快速被肌肤吸收，不油腻，不粘腻。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持久保湿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身体乳液具有持久的保湿效果，能够长时间锁住水分，让肌肤保持水润状态。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身体乳液系列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泉香香磨砂膏能有效去除皮肤表面的老化角质层，促进皮肤新陈代谢。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734" b="2734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去角质效果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磨砂膏中添加滋润成分，在去角质的同时滋润肌肤，防止皮肤干燥。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滋润肌肤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磨砂膏具有舒缓肌肤的功效，能够缓解皮肤紧绷、瘙痒等问题。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舒缓肌肤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磨砂膏系列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泉香香香水采用高品质香料调制而成，香气持久且芬芳宜人。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持久芬芳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香水散发清新自然的气息，让人感到舒适、放松。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清新自然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泉香香香水有多种香型供选择，满足不同消费者的喜好。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多种香型选择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香水系列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泉香香身体护理产品特点与优势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https://d.book118.com/367126131164006032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2024-09-06T00:40:40.534</cp:lastPrinted>
  <dcterms:created xsi:type="dcterms:W3CDTF">2024-09-05T16:40:40Z</dcterms:created>
  <dcterms:modified xsi:type="dcterms:W3CDTF">2024-09-05T16:40:42Z</dcterms:modified>
</cp:coreProperties>
</file>