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0095" cy="685927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0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9FAA0F-2349-45DA-9EBD-9D94C9A1CFA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F37086-15D0-443D-AF17-A3F21825C045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0A63A768-2474-4109-9E71-7E5522D35148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E3F37086-15D0-443D-AF17-A3F21825C04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4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4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4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9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4.xml" /><Relationship Id="rId2" Type="http://schemas.openxmlformats.org/officeDocument/2006/relationships/tags" Target="../tags/tag165.xml" /><Relationship Id="rId3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6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0490EBF-4B2E-483F-A516-EC50DE2E8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6DFC77B-0AFA-466C-BFB0-00A28DC33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5519975-1956-4518-8C36-DE1C4887F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C1F10B1-CA3C-42BA-828F-1D3FD8AF6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B9D929C5-FD5C-4D1E-A4C3-4B96E7A6B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2C5B3594-FC5E-4E8A-8DC4-326D537B5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35E0AC24-817C-4410-A980-0D09BAC8F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4412B68-960B-4072-A979-693E60525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03B9271-0347-4E83-B756-213D7C950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433DE88-CDD0-44FE-8386-0083DF4A6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B855040-B249-4BDB-AE19-7268AEC5B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5419588"/>
            <a:ext cx="12190413" cy="1440000"/>
          </a:xfrm>
          <a:prstGeom prst="rect">
            <a:avLst/>
          </a:prstGeom>
          <a:solidFill>
            <a:srgbClr val="E5F3F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>
              <a:solidFill>
                <a:prstClr val="white"/>
              </a:solidFill>
            </a:endParaRPr>
          </a:p>
        </p:txBody>
      </p:sp>
      <p:grpSp>
        <p:nvGrpSpPr>
          <p:cNvPr id="3" name="组合 2"/>
          <p:cNvGrpSpPr/>
          <p:nvPr userDrawn="1">
            <p:custDataLst>
              <p:tags r:id="rId3"/>
            </p:custDataLst>
          </p:nvPr>
        </p:nvGrpSpPr>
        <p:grpSpPr>
          <a:xfrm>
            <a:off x="10798223" y="5419588"/>
            <a:ext cx="914401" cy="414999"/>
            <a:chOff x="645458" y="3594847"/>
            <a:chExt cx="914401" cy="414999"/>
          </a:xfrm>
        </p:grpSpPr>
        <p:sp>
          <p:nvSpPr>
            <p:cNvPr id="4" name="矩形 3"/>
            <p:cNvSpPr/>
            <p:nvPr>
              <p:custDataLst>
                <p:tags r:id="rId4"/>
              </p:custDataLst>
            </p:nvPr>
          </p:nvSpPr>
          <p:spPr>
            <a:xfrm>
              <a:off x="645458" y="3594847"/>
              <a:ext cx="914401" cy="414999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charset="-122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5"/>
              </p:custDataLst>
            </p:nvPr>
          </p:nvSpPr>
          <p:spPr>
            <a:xfrm>
              <a:off x="808095" y="3667060"/>
              <a:ext cx="580034" cy="281025"/>
            </a:xfrm>
            <a:custGeom>
              <a:rect l="l" t="t" r="r" b="b"/>
              <a:pathLst>
                <a:path w="580034" h="281025">
                  <a:moveTo>
                    <a:pt x="196291" y="222809"/>
                  </a:moveTo>
                  <a:lnTo>
                    <a:pt x="223723" y="254813"/>
                  </a:lnTo>
                  <a:lnTo>
                    <a:pt x="223723" y="273101"/>
                  </a:lnTo>
                  <a:lnTo>
                    <a:pt x="195986" y="281025"/>
                  </a:lnTo>
                  <a:close/>
                  <a:moveTo>
                    <a:pt x="49073" y="192938"/>
                  </a:moveTo>
                  <a:lnTo>
                    <a:pt x="46329" y="205130"/>
                  </a:lnTo>
                  <a:cubicBezTo>
                    <a:pt x="41453" y="223012"/>
                    <a:pt x="35357" y="237947"/>
                    <a:pt x="28041" y="249936"/>
                  </a:cubicBezTo>
                  <a:cubicBezTo>
                    <a:pt x="20726" y="261925"/>
                    <a:pt x="13513" y="270459"/>
                    <a:pt x="6401" y="275539"/>
                  </a:cubicBezTo>
                  <a:lnTo>
                    <a:pt x="0" y="272186"/>
                  </a:lnTo>
                  <a:cubicBezTo>
                    <a:pt x="8941" y="249631"/>
                    <a:pt x="15646" y="225349"/>
                    <a:pt x="20117" y="199339"/>
                  </a:cubicBezTo>
                  <a:close/>
                  <a:moveTo>
                    <a:pt x="98145" y="185013"/>
                  </a:moveTo>
                  <a:lnTo>
                    <a:pt x="98145" y="230733"/>
                  </a:lnTo>
                  <a:lnTo>
                    <a:pt x="70104" y="238658"/>
                  </a:lnTo>
                  <a:lnTo>
                    <a:pt x="70409" y="191109"/>
                  </a:lnTo>
                  <a:close/>
                  <a:moveTo>
                    <a:pt x="65227" y="139293"/>
                  </a:moveTo>
                  <a:lnTo>
                    <a:pt x="58826" y="140208"/>
                  </a:lnTo>
                  <a:lnTo>
                    <a:pt x="58826" y="142646"/>
                  </a:lnTo>
                  <a:lnTo>
                    <a:pt x="54559" y="143865"/>
                  </a:lnTo>
                  <a:cubicBezTo>
                    <a:pt x="54153" y="151587"/>
                    <a:pt x="53746" y="157378"/>
                    <a:pt x="53340" y="161239"/>
                  </a:cubicBezTo>
                  <a:cubicBezTo>
                    <a:pt x="55575" y="161239"/>
                    <a:pt x="59537" y="161036"/>
                    <a:pt x="65227" y="160629"/>
                  </a:cubicBezTo>
                  <a:close/>
                  <a:moveTo>
                    <a:pt x="111252" y="135636"/>
                  </a:moveTo>
                  <a:lnTo>
                    <a:pt x="92964" y="136550"/>
                  </a:lnTo>
                  <a:lnTo>
                    <a:pt x="92964" y="158191"/>
                  </a:lnTo>
                  <a:cubicBezTo>
                    <a:pt x="101701" y="156769"/>
                    <a:pt x="107696" y="155753"/>
                    <a:pt x="110947" y="155143"/>
                  </a:cubicBezTo>
                  <a:cubicBezTo>
                    <a:pt x="111150" y="150673"/>
                    <a:pt x="111252" y="144170"/>
                    <a:pt x="111252" y="135636"/>
                  </a:cubicBezTo>
                  <a:close/>
                  <a:moveTo>
                    <a:pt x="65227" y="135331"/>
                  </a:moveTo>
                  <a:lnTo>
                    <a:pt x="59131" y="137160"/>
                  </a:lnTo>
                  <a:cubicBezTo>
                    <a:pt x="59131" y="138379"/>
                    <a:pt x="59029" y="139192"/>
                    <a:pt x="58826" y="139598"/>
                  </a:cubicBezTo>
                  <a:lnTo>
                    <a:pt x="65227" y="137769"/>
                  </a:lnTo>
                  <a:close/>
                  <a:moveTo>
                    <a:pt x="111252" y="121615"/>
                  </a:moveTo>
                  <a:lnTo>
                    <a:pt x="93878" y="126797"/>
                  </a:lnTo>
                  <a:lnTo>
                    <a:pt x="93878" y="129235"/>
                  </a:lnTo>
                  <a:lnTo>
                    <a:pt x="111252" y="124053"/>
                  </a:lnTo>
                  <a:lnTo>
                    <a:pt x="111252" y="121920"/>
                  </a:lnTo>
                  <a:close/>
                  <a:moveTo>
                    <a:pt x="64617" y="93573"/>
                  </a:moveTo>
                  <a:lnTo>
                    <a:pt x="60045" y="94793"/>
                  </a:lnTo>
                  <a:lnTo>
                    <a:pt x="59741" y="118872"/>
                  </a:lnTo>
                  <a:lnTo>
                    <a:pt x="66141" y="118567"/>
                  </a:lnTo>
                  <a:cubicBezTo>
                    <a:pt x="66141" y="109829"/>
                    <a:pt x="66040" y="104648"/>
                    <a:pt x="65837" y="103022"/>
                  </a:cubicBezTo>
                  <a:cubicBezTo>
                    <a:pt x="65430" y="98552"/>
                    <a:pt x="65024" y="95402"/>
                    <a:pt x="64617" y="93573"/>
                  </a:cubicBezTo>
                  <a:close/>
                  <a:moveTo>
                    <a:pt x="110642" y="87782"/>
                  </a:moveTo>
                  <a:lnTo>
                    <a:pt x="93269" y="89611"/>
                  </a:lnTo>
                  <a:lnTo>
                    <a:pt x="93269" y="100279"/>
                  </a:lnTo>
                  <a:lnTo>
                    <a:pt x="85344" y="91135"/>
                  </a:lnTo>
                  <a:lnTo>
                    <a:pt x="84734" y="91135"/>
                  </a:lnTo>
                  <a:lnTo>
                    <a:pt x="93878" y="101803"/>
                  </a:lnTo>
                  <a:lnTo>
                    <a:pt x="93878" y="115824"/>
                  </a:lnTo>
                  <a:lnTo>
                    <a:pt x="105461" y="113995"/>
                  </a:lnTo>
                  <a:lnTo>
                    <a:pt x="107289" y="116129"/>
                  </a:lnTo>
                  <a:cubicBezTo>
                    <a:pt x="108915" y="115722"/>
                    <a:pt x="110236" y="115519"/>
                    <a:pt x="111252" y="115519"/>
                  </a:cubicBezTo>
                  <a:cubicBezTo>
                    <a:pt x="111252" y="103530"/>
                    <a:pt x="111150" y="95301"/>
                    <a:pt x="110947" y="90830"/>
                  </a:cubicBezTo>
                  <a:cubicBezTo>
                    <a:pt x="110947" y="89408"/>
                    <a:pt x="110845" y="88392"/>
                    <a:pt x="110642" y="87782"/>
                  </a:cubicBezTo>
                  <a:close/>
                  <a:moveTo>
                    <a:pt x="308762" y="78333"/>
                  </a:moveTo>
                  <a:lnTo>
                    <a:pt x="312115" y="78333"/>
                  </a:lnTo>
                  <a:lnTo>
                    <a:pt x="312725" y="83820"/>
                  </a:lnTo>
                  <a:close/>
                  <a:moveTo>
                    <a:pt x="391058" y="67665"/>
                  </a:moveTo>
                  <a:lnTo>
                    <a:pt x="391058" y="68885"/>
                  </a:lnTo>
                  <a:cubicBezTo>
                    <a:pt x="391871" y="68885"/>
                    <a:pt x="392481" y="68783"/>
                    <a:pt x="392887" y="68580"/>
                  </a:cubicBezTo>
                  <a:lnTo>
                    <a:pt x="393497" y="68580"/>
                  </a:lnTo>
                  <a:close/>
                  <a:moveTo>
                    <a:pt x="99365" y="37185"/>
                  </a:moveTo>
                  <a:cubicBezTo>
                    <a:pt x="84328" y="38405"/>
                    <a:pt x="71729" y="40437"/>
                    <a:pt x="61569" y="43281"/>
                  </a:cubicBezTo>
                  <a:lnTo>
                    <a:pt x="52730" y="55473"/>
                  </a:lnTo>
                  <a:lnTo>
                    <a:pt x="50901" y="53340"/>
                  </a:lnTo>
                  <a:cubicBezTo>
                    <a:pt x="47447" y="58217"/>
                    <a:pt x="43078" y="63601"/>
                    <a:pt x="37795" y="69494"/>
                  </a:cubicBezTo>
                  <a:cubicBezTo>
                    <a:pt x="43485" y="71120"/>
                    <a:pt x="48971" y="72847"/>
                    <a:pt x="54254" y="74676"/>
                  </a:cubicBezTo>
                  <a:lnTo>
                    <a:pt x="69494" y="72542"/>
                  </a:lnTo>
                  <a:lnTo>
                    <a:pt x="70713" y="74066"/>
                  </a:lnTo>
                  <a:lnTo>
                    <a:pt x="71628" y="73761"/>
                  </a:lnTo>
                  <a:cubicBezTo>
                    <a:pt x="83007" y="61773"/>
                    <a:pt x="92253" y="49581"/>
                    <a:pt x="99365" y="37185"/>
                  </a:cubicBezTo>
                  <a:close/>
                  <a:moveTo>
                    <a:pt x="238963" y="14935"/>
                  </a:moveTo>
                  <a:lnTo>
                    <a:pt x="238963" y="15240"/>
                  </a:lnTo>
                  <a:lnTo>
                    <a:pt x="240487" y="17069"/>
                  </a:lnTo>
                  <a:lnTo>
                    <a:pt x="242925" y="15849"/>
                  </a:lnTo>
                  <a:lnTo>
                    <a:pt x="262737" y="30785"/>
                  </a:lnTo>
                  <a:lnTo>
                    <a:pt x="259385" y="37795"/>
                  </a:lnTo>
                  <a:lnTo>
                    <a:pt x="263347" y="38709"/>
                  </a:lnTo>
                  <a:lnTo>
                    <a:pt x="263347" y="39014"/>
                  </a:lnTo>
                  <a:cubicBezTo>
                    <a:pt x="263347" y="39217"/>
                    <a:pt x="262991" y="42011"/>
                    <a:pt x="262280" y="47396"/>
                  </a:cubicBezTo>
                  <a:cubicBezTo>
                    <a:pt x="261569" y="52781"/>
                    <a:pt x="260401" y="65024"/>
                    <a:pt x="258775" y="84125"/>
                  </a:cubicBezTo>
                  <a:lnTo>
                    <a:pt x="258775" y="85344"/>
                  </a:lnTo>
                  <a:lnTo>
                    <a:pt x="252679" y="87173"/>
                  </a:lnTo>
                  <a:cubicBezTo>
                    <a:pt x="249428" y="101803"/>
                    <a:pt x="240081" y="110439"/>
                    <a:pt x="224637" y="113081"/>
                  </a:cubicBezTo>
                  <a:lnTo>
                    <a:pt x="219456" y="113690"/>
                  </a:lnTo>
                  <a:lnTo>
                    <a:pt x="219151" y="113690"/>
                  </a:lnTo>
                  <a:lnTo>
                    <a:pt x="219151" y="113385"/>
                  </a:lnTo>
                  <a:cubicBezTo>
                    <a:pt x="216103" y="108102"/>
                    <a:pt x="211125" y="102616"/>
                    <a:pt x="204216" y="96926"/>
                  </a:cubicBezTo>
                  <a:lnTo>
                    <a:pt x="204825" y="96621"/>
                  </a:lnTo>
                  <a:lnTo>
                    <a:pt x="202387" y="95097"/>
                  </a:lnTo>
                  <a:lnTo>
                    <a:pt x="201777" y="95097"/>
                  </a:lnTo>
                  <a:lnTo>
                    <a:pt x="203606" y="90221"/>
                  </a:lnTo>
                  <a:lnTo>
                    <a:pt x="214884" y="91745"/>
                  </a:lnTo>
                  <a:cubicBezTo>
                    <a:pt x="218135" y="91948"/>
                    <a:pt x="221081" y="91287"/>
                    <a:pt x="223723" y="89763"/>
                  </a:cubicBezTo>
                  <a:cubicBezTo>
                    <a:pt x="226365" y="88239"/>
                    <a:pt x="227990" y="85649"/>
                    <a:pt x="228600" y="81991"/>
                  </a:cubicBezTo>
                  <a:cubicBezTo>
                    <a:pt x="230835" y="68173"/>
                    <a:pt x="232257" y="56794"/>
                    <a:pt x="232867" y="47853"/>
                  </a:cubicBezTo>
                  <a:cubicBezTo>
                    <a:pt x="232867" y="44399"/>
                    <a:pt x="231953" y="41046"/>
                    <a:pt x="230124" y="37795"/>
                  </a:cubicBezTo>
                  <a:cubicBezTo>
                    <a:pt x="218338" y="38201"/>
                    <a:pt x="207975" y="39014"/>
                    <a:pt x="199034" y="40233"/>
                  </a:cubicBezTo>
                  <a:lnTo>
                    <a:pt x="213055" y="47853"/>
                  </a:lnTo>
                  <a:lnTo>
                    <a:pt x="212445" y="48158"/>
                  </a:lnTo>
                  <a:cubicBezTo>
                    <a:pt x="212445" y="49174"/>
                    <a:pt x="210159" y="53797"/>
                    <a:pt x="205587" y="62027"/>
                  </a:cubicBezTo>
                  <a:cubicBezTo>
                    <a:pt x="201015" y="70256"/>
                    <a:pt x="194767" y="79146"/>
                    <a:pt x="186842" y="88697"/>
                  </a:cubicBezTo>
                  <a:cubicBezTo>
                    <a:pt x="178917" y="98247"/>
                    <a:pt x="169570" y="106273"/>
                    <a:pt x="158801" y="112776"/>
                  </a:cubicBezTo>
                  <a:lnTo>
                    <a:pt x="149047" y="115824"/>
                  </a:lnTo>
                  <a:lnTo>
                    <a:pt x="147828" y="116129"/>
                  </a:lnTo>
                  <a:lnTo>
                    <a:pt x="147523" y="116433"/>
                  </a:lnTo>
                  <a:lnTo>
                    <a:pt x="147218" y="116129"/>
                  </a:lnTo>
                  <a:lnTo>
                    <a:pt x="146304" y="116433"/>
                  </a:lnTo>
                  <a:lnTo>
                    <a:pt x="142341" y="112471"/>
                  </a:lnTo>
                  <a:lnTo>
                    <a:pt x="142646" y="112166"/>
                  </a:lnTo>
                  <a:cubicBezTo>
                    <a:pt x="150571" y="103022"/>
                    <a:pt x="158140" y="93116"/>
                    <a:pt x="165354" y="82448"/>
                  </a:cubicBezTo>
                  <a:cubicBezTo>
                    <a:pt x="172567" y="71780"/>
                    <a:pt x="177800" y="62585"/>
                    <a:pt x="181051" y="54864"/>
                  </a:cubicBezTo>
                  <a:cubicBezTo>
                    <a:pt x="182880" y="50393"/>
                    <a:pt x="183794" y="46329"/>
                    <a:pt x="183794" y="42672"/>
                  </a:cubicBezTo>
                  <a:cubicBezTo>
                    <a:pt x="181762" y="43078"/>
                    <a:pt x="178968" y="43586"/>
                    <a:pt x="175412" y="44196"/>
                  </a:cubicBezTo>
                  <a:cubicBezTo>
                    <a:pt x="171856" y="44805"/>
                    <a:pt x="168351" y="45313"/>
                    <a:pt x="164897" y="45720"/>
                  </a:cubicBezTo>
                  <a:lnTo>
                    <a:pt x="150876" y="24689"/>
                  </a:lnTo>
                  <a:cubicBezTo>
                    <a:pt x="151689" y="24689"/>
                    <a:pt x="157023" y="24790"/>
                    <a:pt x="166878" y="24993"/>
                  </a:cubicBezTo>
                  <a:cubicBezTo>
                    <a:pt x="176733" y="25197"/>
                    <a:pt x="200355" y="21945"/>
                    <a:pt x="237744" y="15240"/>
                  </a:cubicBezTo>
                  <a:close/>
                  <a:moveTo>
                    <a:pt x="527304" y="6096"/>
                  </a:moveTo>
                  <a:lnTo>
                    <a:pt x="520598" y="36271"/>
                  </a:lnTo>
                  <a:cubicBezTo>
                    <a:pt x="506374" y="40132"/>
                    <a:pt x="491541" y="42570"/>
                    <a:pt x="476097" y="43586"/>
                  </a:cubicBezTo>
                  <a:cubicBezTo>
                    <a:pt x="477317" y="64109"/>
                    <a:pt x="477825" y="81483"/>
                    <a:pt x="477621" y="95707"/>
                  </a:cubicBezTo>
                  <a:cubicBezTo>
                    <a:pt x="490626" y="94488"/>
                    <a:pt x="502717" y="93167"/>
                    <a:pt x="513893" y="91745"/>
                  </a:cubicBezTo>
                  <a:lnTo>
                    <a:pt x="514197" y="90525"/>
                  </a:lnTo>
                  <a:cubicBezTo>
                    <a:pt x="526796" y="88900"/>
                    <a:pt x="542239" y="86563"/>
                    <a:pt x="560527" y="83515"/>
                  </a:cubicBezTo>
                  <a:lnTo>
                    <a:pt x="562051" y="83515"/>
                  </a:lnTo>
                  <a:lnTo>
                    <a:pt x="580034" y="105461"/>
                  </a:lnTo>
                  <a:lnTo>
                    <a:pt x="575767" y="105765"/>
                  </a:lnTo>
                  <a:cubicBezTo>
                    <a:pt x="559105" y="105969"/>
                    <a:pt x="543052" y="106781"/>
                    <a:pt x="527609" y="108204"/>
                  </a:cubicBezTo>
                  <a:lnTo>
                    <a:pt x="540410" y="112166"/>
                  </a:lnTo>
                  <a:lnTo>
                    <a:pt x="540410" y="120091"/>
                  </a:lnTo>
                  <a:lnTo>
                    <a:pt x="540715" y="120091"/>
                  </a:lnTo>
                  <a:lnTo>
                    <a:pt x="540715" y="262737"/>
                  </a:lnTo>
                  <a:lnTo>
                    <a:pt x="512673" y="271272"/>
                  </a:lnTo>
                  <a:lnTo>
                    <a:pt x="512673" y="270662"/>
                  </a:lnTo>
                  <a:lnTo>
                    <a:pt x="512978" y="169469"/>
                  </a:lnTo>
                  <a:cubicBezTo>
                    <a:pt x="512978" y="144069"/>
                    <a:pt x="512877" y="129845"/>
                    <a:pt x="512673" y="126797"/>
                  </a:cubicBezTo>
                  <a:cubicBezTo>
                    <a:pt x="512470" y="123342"/>
                    <a:pt x="511657" y="118465"/>
                    <a:pt x="510235" y="112166"/>
                  </a:cubicBezTo>
                  <a:lnTo>
                    <a:pt x="509625" y="114605"/>
                  </a:lnTo>
                  <a:lnTo>
                    <a:pt x="508101" y="110642"/>
                  </a:lnTo>
                  <a:lnTo>
                    <a:pt x="507187" y="110337"/>
                  </a:lnTo>
                  <a:cubicBezTo>
                    <a:pt x="502107" y="111150"/>
                    <a:pt x="492353" y="112776"/>
                    <a:pt x="477926" y="115214"/>
                  </a:cubicBezTo>
                  <a:cubicBezTo>
                    <a:pt x="477113" y="144069"/>
                    <a:pt x="473557" y="169265"/>
                    <a:pt x="467258" y="190805"/>
                  </a:cubicBezTo>
                  <a:cubicBezTo>
                    <a:pt x="461365" y="211531"/>
                    <a:pt x="454050" y="228143"/>
                    <a:pt x="445313" y="240639"/>
                  </a:cubicBezTo>
                  <a:cubicBezTo>
                    <a:pt x="436575" y="253136"/>
                    <a:pt x="428244" y="262280"/>
                    <a:pt x="420319" y="268071"/>
                  </a:cubicBezTo>
                  <a:cubicBezTo>
                    <a:pt x="412394" y="273863"/>
                    <a:pt x="408432" y="276250"/>
                    <a:pt x="408432" y="275234"/>
                  </a:cubicBezTo>
                  <a:lnTo>
                    <a:pt x="402641" y="270967"/>
                  </a:lnTo>
                  <a:cubicBezTo>
                    <a:pt x="434543" y="239471"/>
                    <a:pt x="450494" y="187147"/>
                    <a:pt x="450494" y="113995"/>
                  </a:cubicBezTo>
                  <a:cubicBezTo>
                    <a:pt x="450494" y="107696"/>
                    <a:pt x="450291" y="99060"/>
                    <a:pt x="449885" y="88087"/>
                  </a:cubicBezTo>
                  <a:lnTo>
                    <a:pt x="468477" y="95402"/>
                  </a:lnTo>
                  <a:cubicBezTo>
                    <a:pt x="468884" y="95199"/>
                    <a:pt x="469595" y="95097"/>
                    <a:pt x="470611" y="95097"/>
                  </a:cubicBezTo>
                  <a:lnTo>
                    <a:pt x="449275" y="86868"/>
                  </a:lnTo>
                  <a:lnTo>
                    <a:pt x="448361" y="66446"/>
                  </a:lnTo>
                  <a:lnTo>
                    <a:pt x="447446" y="48158"/>
                  </a:lnTo>
                  <a:lnTo>
                    <a:pt x="447446" y="46634"/>
                  </a:lnTo>
                  <a:lnTo>
                    <a:pt x="447446" y="44196"/>
                  </a:lnTo>
                  <a:lnTo>
                    <a:pt x="446532" y="44196"/>
                  </a:lnTo>
                  <a:lnTo>
                    <a:pt x="445617" y="36271"/>
                  </a:lnTo>
                  <a:lnTo>
                    <a:pt x="446532" y="36271"/>
                  </a:lnTo>
                  <a:cubicBezTo>
                    <a:pt x="445516" y="31394"/>
                    <a:pt x="443992" y="28143"/>
                    <a:pt x="441960" y="26517"/>
                  </a:cubicBezTo>
                  <a:lnTo>
                    <a:pt x="441655" y="26213"/>
                  </a:lnTo>
                  <a:lnTo>
                    <a:pt x="445617" y="20726"/>
                  </a:lnTo>
                  <a:lnTo>
                    <a:pt x="445922" y="20726"/>
                  </a:lnTo>
                  <a:lnTo>
                    <a:pt x="472135" y="30785"/>
                  </a:lnTo>
                  <a:cubicBezTo>
                    <a:pt x="496113" y="24689"/>
                    <a:pt x="514502" y="16459"/>
                    <a:pt x="527304" y="6096"/>
                  </a:cubicBezTo>
                  <a:close/>
                  <a:moveTo>
                    <a:pt x="365455" y="5181"/>
                  </a:moveTo>
                  <a:lnTo>
                    <a:pt x="365760" y="5181"/>
                  </a:lnTo>
                  <a:lnTo>
                    <a:pt x="396240" y="14630"/>
                  </a:lnTo>
                  <a:lnTo>
                    <a:pt x="396240" y="67970"/>
                  </a:lnTo>
                  <a:cubicBezTo>
                    <a:pt x="405587" y="66141"/>
                    <a:pt x="412191" y="64414"/>
                    <a:pt x="416052" y="62789"/>
                  </a:cubicBezTo>
                  <a:lnTo>
                    <a:pt x="430987" y="83210"/>
                  </a:lnTo>
                  <a:lnTo>
                    <a:pt x="431901" y="83515"/>
                  </a:lnTo>
                  <a:lnTo>
                    <a:pt x="432511" y="84429"/>
                  </a:lnTo>
                  <a:cubicBezTo>
                    <a:pt x="420725" y="84633"/>
                    <a:pt x="406908" y="85344"/>
                    <a:pt x="391058" y="86563"/>
                  </a:cubicBezTo>
                  <a:lnTo>
                    <a:pt x="391058" y="93878"/>
                  </a:lnTo>
                  <a:lnTo>
                    <a:pt x="392277" y="92964"/>
                  </a:lnTo>
                  <a:cubicBezTo>
                    <a:pt x="396951" y="96825"/>
                    <a:pt x="402590" y="102463"/>
                    <a:pt x="409194" y="109880"/>
                  </a:cubicBezTo>
                  <a:cubicBezTo>
                    <a:pt x="415798" y="117297"/>
                    <a:pt x="422656" y="126085"/>
                    <a:pt x="429768" y="136245"/>
                  </a:cubicBezTo>
                  <a:lnTo>
                    <a:pt x="404469" y="151181"/>
                  </a:lnTo>
                  <a:cubicBezTo>
                    <a:pt x="399186" y="136550"/>
                    <a:pt x="394716" y="125069"/>
                    <a:pt x="391058" y="116738"/>
                  </a:cubicBezTo>
                  <a:lnTo>
                    <a:pt x="391058" y="268529"/>
                  </a:lnTo>
                  <a:lnTo>
                    <a:pt x="362712" y="277063"/>
                  </a:lnTo>
                  <a:lnTo>
                    <a:pt x="362712" y="276453"/>
                  </a:lnTo>
                  <a:cubicBezTo>
                    <a:pt x="362712" y="235001"/>
                    <a:pt x="362813" y="193853"/>
                    <a:pt x="363017" y="153009"/>
                  </a:cubicBezTo>
                  <a:cubicBezTo>
                    <a:pt x="356311" y="173329"/>
                    <a:pt x="347878" y="192532"/>
                    <a:pt x="337718" y="210617"/>
                  </a:cubicBezTo>
                  <a:lnTo>
                    <a:pt x="338328" y="214274"/>
                  </a:lnTo>
                  <a:cubicBezTo>
                    <a:pt x="331622" y="224841"/>
                    <a:pt x="326390" y="232257"/>
                    <a:pt x="322631" y="236525"/>
                  </a:cubicBezTo>
                  <a:cubicBezTo>
                    <a:pt x="318871" y="240792"/>
                    <a:pt x="316890" y="243027"/>
                    <a:pt x="316687" y="243230"/>
                  </a:cubicBezTo>
                  <a:lnTo>
                    <a:pt x="316382" y="243230"/>
                  </a:lnTo>
                  <a:lnTo>
                    <a:pt x="311505" y="239573"/>
                  </a:lnTo>
                  <a:lnTo>
                    <a:pt x="311810" y="239268"/>
                  </a:lnTo>
                  <a:cubicBezTo>
                    <a:pt x="320548" y="219354"/>
                    <a:pt x="326949" y="203403"/>
                    <a:pt x="331013" y="191414"/>
                  </a:cubicBezTo>
                  <a:lnTo>
                    <a:pt x="330098" y="184709"/>
                  </a:lnTo>
                  <a:cubicBezTo>
                    <a:pt x="335991" y="167437"/>
                    <a:pt x="339953" y="153314"/>
                    <a:pt x="341985" y="142341"/>
                  </a:cubicBezTo>
                  <a:cubicBezTo>
                    <a:pt x="344017" y="131369"/>
                    <a:pt x="346049" y="117043"/>
                    <a:pt x="348081" y="99365"/>
                  </a:cubicBezTo>
                  <a:cubicBezTo>
                    <a:pt x="348285" y="97536"/>
                    <a:pt x="348386" y="95097"/>
                    <a:pt x="348386" y="92049"/>
                  </a:cubicBezTo>
                  <a:cubicBezTo>
                    <a:pt x="339649" y="93675"/>
                    <a:pt x="332638" y="95097"/>
                    <a:pt x="327355" y="96317"/>
                  </a:cubicBezTo>
                  <a:lnTo>
                    <a:pt x="315468" y="80772"/>
                  </a:lnTo>
                  <a:lnTo>
                    <a:pt x="314858" y="75285"/>
                  </a:lnTo>
                  <a:cubicBezTo>
                    <a:pt x="335381" y="74473"/>
                    <a:pt x="351434" y="73558"/>
                    <a:pt x="363017" y="72542"/>
                  </a:cubicBezTo>
                  <a:lnTo>
                    <a:pt x="363017" y="53949"/>
                  </a:lnTo>
                  <a:lnTo>
                    <a:pt x="368198" y="55778"/>
                  </a:lnTo>
                  <a:cubicBezTo>
                    <a:pt x="368198" y="48057"/>
                    <a:pt x="368147" y="42469"/>
                    <a:pt x="368046" y="39014"/>
                  </a:cubicBezTo>
                  <a:cubicBezTo>
                    <a:pt x="367944" y="35560"/>
                    <a:pt x="367893" y="33426"/>
                    <a:pt x="367893" y="32613"/>
                  </a:cubicBezTo>
                  <a:cubicBezTo>
                    <a:pt x="367487" y="24079"/>
                    <a:pt x="365557" y="16459"/>
                    <a:pt x="362102" y="9753"/>
                  </a:cubicBezTo>
                  <a:lnTo>
                    <a:pt x="361797" y="9449"/>
                  </a:lnTo>
                  <a:close/>
                  <a:moveTo>
                    <a:pt x="49682" y="609"/>
                  </a:moveTo>
                  <a:lnTo>
                    <a:pt x="49987" y="609"/>
                  </a:lnTo>
                  <a:lnTo>
                    <a:pt x="76809" y="17069"/>
                  </a:lnTo>
                  <a:lnTo>
                    <a:pt x="73761" y="23165"/>
                  </a:lnTo>
                  <a:cubicBezTo>
                    <a:pt x="86766" y="20726"/>
                    <a:pt x="97637" y="18085"/>
                    <a:pt x="106375" y="15240"/>
                  </a:cubicBezTo>
                  <a:lnTo>
                    <a:pt x="110337" y="13716"/>
                  </a:lnTo>
                  <a:lnTo>
                    <a:pt x="125882" y="35357"/>
                  </a:lnTo>
                  <a:lnTo>
                    <a:pt x="124358" y="35357"/>
                  </a:lnTo>
                  <a:lnTo>
                    <a:pt x="127101" y="38405"/>
                  </a:lnTo>
                  <a:cubicBezTo>
                    <a:pt x="125273" y="42672"/>
                    <a:pt x="122123" y="47396"/>
                    <a:pt x="117653" y="52578"/>
                  </a:cubicBezTo>
                  <a:cubicBezTo>
                    <a:pt x="113182" y="57759"/>
                    <a:pt x="107493" y="62890"/>
                    <a:pt x="100584" y="67970"/>
                  </a:cubicBezTo>
                  <a:lnTo>
                    <a:pt x="121310" y="58521"/>
                  </a:lnTo>
                  <a:lnTo>
                    <a:pt x="140817" y="73457"/>
                  </a:lnTo>
                  <a:lnTo>
                    <a:pt x="138989" y="77419"/>
                  </a:lnTo>
                  <a:lnTo>
                    <a:pt x="138989" y="113385"/>
                  </a:lnTo>
                  <a:lnTo>
                    <a:pt x="124663" y="117653"/>
                  </a:lnTo>
                  <a:lnTo>
                    <a:pt x="126187" y="119786"/>
                  </a:lnTo>
                  <a:lnTo>
                    <a:pt x="139903" y="115519"/>
                  </a:lnTo>
                  <a:lnTo>
                    <a:pt x="139903" y="155448"/>
                  </a:lnTo>
                  <a:lnTo>
                    <a:pt x="138989" y="154229"/>
                  </a:lnTo>
                  <a:lnTo>
                    <a:pt x="138989" y="172212"/>
                  </a:lnTo>
                  <a:lnTo>
                    <a:pt x="134721" y="173126"/>
                  </a:lnTo>
                  <a:lnTo>
                    <a:pt x="134721" y="173431"/>
                  </a:lnTo>
                  <a:lnTo>
                    <a:pt x="141427" y="171907"/>
                  </a:lnTo>
                  <a:lnTo>
                    <a:pt x="141427" y="173126"/>
                  </a:lnTo>
                  <a:lnTo>
                    <a:pt x="144170" y="166116"/>
                  </a:lnTo>
                  <a:lnTo>
                    <a:pt x="143865" y="165811"/>
                  </a:lnTo>
                  <a:cubicBezTo>
                    <a:pt x="148336" y="153009"/>
                    <a:pt x="150571" y="141935"/>
                    <a:pt x="150571" y="132588"/>
                  </a:cubicBezTo>
                  <a:cubicBezTo>
                    <a:pt x="150571" y="128930"/>
                    <a:pt x="150317" y="125984"/>
                    <a:pt x="149809" y="123749"/>
                  </a:cubicBezTo>
                  <a:cubicBezTo>
                    <a:pt x="149301" y="121513"/>
                    <a:pt x="148844" y="120193"/>
                    <a:pt x="148437" y="119786"/>
                  </a:cubicBezTo>
                  <a:lnTo>
                    <a:pt x="148437" y="119177"/>
                  </a:lnTo>
                  <a:lnTo>
                    <a:pt x="151181" y="115824"/>
                  </a:lnTo>
                  <a:lnTo>
                    <a:pt x="151485" y="115824"/>
                  </a:lnTo>
                  <a:lnTo>
                    <a:pt x="180441" y="125882"/>
                  </a:lnTo>
                  <a:lnTo>
                    <a:pt x="180441" y="126187"/>
                  </a:lnTo>
                  <a:cubicBezTo>
                    <a:pt x="180035" y="129845"/>
                    <a:pt x="179019" y="134213"/>
                    <a:pt x="177393" y="139293"/>
                  </a:cubicBezTo>
                  <a:lnTo>
                    <a:pt x="194767" y="138379"/>
                  </a:lnTo>
                  <a:cubicBezTo>
                    <a:pt x="194564" y="136957"/>
                    <a:pt x="194462" y="135331"/>
                    <a:pt x="194462" y="133502"/>
                  </a:cubicBezTo>
                  <a:cubicBezTo>
                    <a:pt x="193853" y="124968"/>
                    <a:pt x="191821" y="117348"/>
                    <a:pt x="188366" y="110642"/>
                  </a:cubicBezTo>
                  <a:lnTo>
                    <a:pt x="188061" y="110337"/>
                  </a:lnTo>
                  <a:lnTo>
                    <a:pt x="192024" y="105765"/>
                  </a:lnTo>
                  <a:lnTo>
                    <a:pt x="192329" y="105765"/>
                  </a:lnTo>
                  <a:lnTo>
                    <a:pt x="222199" y="115519"/>
                  </a:lnTo>
                  <a:lnTo>
                    <a:pt x="222199" y="135636"/>
                  </a:lnTo>
                  <a:cubicBezTo>
                    <a:pt x="236017" y="133401"/>
                    <a:pt x="245567" y="131673"/>
                    <a:pt x="250850" y="130454"/>
                  </a:cubicBezTo>
                  <a:lnTo>
                    <a:pt x="261213" y="145694"/>
                  </a:lnTo>
                  <a:lnTo>
                    <a:pt x="262737" y="145389"/>
                  </a:lnTo>
                  <a:lnTo>
                    <a:pt x="264871" y="148742"/>
                  </a:lnTo>
                  <a:lnTo>
                    <a:pt x="263347" y="148742"/>
                  </a:lnTo>
                  <a:lnTo>
                    <a:pt x="263652" y="149352"/>
                  </a:lnTo>
                  <a:lnTo>
                    <a:pt x="247193" y="153009"/>
                  </a:lnTo>
                  <a:cubicBezTo>
                    <a:pt x="236017" y="153416"/>
                    <a:pt x="227685" y="153822"/>
                    <a:pt x="222199" y="154229"/>
                  </a:cubicBezTo>
                  <a:lnTo>
                    <a:pt x="222199" y="155143"/>
                  </a:lnTo>
                  <a:lnTo>
                    <a:pt x="223113" y="154838"/>
                  </a:lnTo>
                  <a:lnTo>
                    <a:pt x="223113" y="186233"/>
                  </a:lnTo>
                  <a:cubicBezTo>
                    <a:pt x="240792" y="184607"/>
                    <a:pt x="255829" y="182473"/>
                    <a:pt x="268224" y="179832"/>
                  </a:cubicBezTo>
                  <a:lnTo>
                    <a:pt x="283464" y="201777"/>
                  </a:lnTo>
                  <a:cubicBezTo>
                    <a:pt x="262737" y="201777"/>
                    <a:pt x="242621" y="202590"/>
                    <a:pt x="223113" y="204216"/>
                  </a:cubicBezTo>
                  <a:lnTo>
                    <a:pt x="223113" y="249631"/>
                  </a:lnTo>
                  <a:lnTo>
                    <a:pt x="195681" y="217627"/>
                  </a:lnTo>
                  <a:lnTo>
                    <a:pt x="195681" y="206654"/>
                  </a:lnTo>
                  <a:lnTo>
                    <a:pt x="190195" y="207264"/>
                  </a:lnTo>
                  <a:lnTo>
                    <a:pt x="174345" y="188976"/>
                  </a:lnTo>
                  <a:lnTo>
                    <a:pt x="195681" y="188061"/>
                  </a:lnTo>
                  <a:lnTo>
                    <a:pt x="195681" y="163677"/>
                  </a:lnTo>
                  <a:lnTo>
                    <a:pt x="194767" y="163982"/>
                  </a:lnTo>
                  <a:lnTo>
                    <a:pt x="194767" y="156667"/>
                  </a:lnTo>
                  <a:cubicBezTo>
                    <a:pt x="183591" y="157886"/>
                    <a:pt x="174752" y="159207"/>
                    <a:pt x="168249" y="160629"/>
                  </a:cubicBezTo>
                  <a:lnTo>
                    <a:pt x="167945" y="159715"/>
                  </a:lnTo>
                  <a:cubicBezTo>
                    <a:pt x="166319" y="162763"/>
                    <a:pt x="164084" y="166217"/>
                    <a:pt x="161239" y="170078"/>
                  </a:cubicBezTo>
                  <a:cubicBezTo>
                    <a:pt x="160020" y="171907"/>
                    <a:pt x="157886" y="174549"/>
                    <a:pt x="154838" y="178003"/>
                  </a:cubicBezTo>
                  <a:lnTo>
                    <a:pt x="150571" y="172821"/>
                  </a:lnTo>
                  <a:lnTo>
                    <a:pt x="149961" y="172821"/>
                  </a:lnTo>
                  <a:lnTo>
                    <a:pt x="149657" y="172517"/>
                  </a:lnTo>
                  <a:lnTo>
                    <a:pt x="141427" y="174650"/>
                  </a:lnTo>
                  <a:lnTo>
                    <a:pt x="149961" y="172821"/>
                  </a:lnTo>
                  <a:lnTo>
                    <a:pt x="154533" y="178308"/>
                  </a:lnTo>
                  <a:cubicBezTo>
                    <a:pt x="150876" y="182372"/>
                    <a:pt x="147117" y="186029"/>
                    <a:pt x="143256" y="189281"/>
                  </a:cubicBezTo>
                  <a:lnTo>
                    <a:pt x="141427" y="188061"/>
                  </a:lnTo>
                  <a:lnTo>
                    <a:pt x="141427" y="191414"/>
                  </a:lnTo>
                  <a:lnTo>
                    <a:pt x="168554" y="190805"/>
                  </a:lnTo>
                  <a:lnTo>
                    <a:pt x="184404" y="209093"/>
                  </a:lnTo>
                  <a:cubicBezTo>
                    <a:pt x="172212" y="210515"/>
                    <a:pt x="161747" y="211836"/>
                    <a:pt x="153009" y="213055"/>
                  </a:cubicBezTo>
                  <a:lnTo>
                    <a:pt x="141427" y="196901"/>
                  </a:lnTo>
                  <a:lnTo>
                    <a:pt x="141427" y="237134"/>
                  </a:lnTo>
                  <a:cubicBezTo>
                    <a:pt x="141427" y="250545"/>
                    <a:pt x="136957" y="259994"/>
                    <a:pt x="128016" y="265481"/>
                  </a:cubicBezTo>
                  <a:cubicBezTo>
                    <a:pt x="122529" y="268935"/>
                    <a:pt x="115824" y="270662"/>
                    <a:pt x="107899" y="270662"/>
                  </a:cubicBezTo>
                  <a:lnTo>
                    <a:pt x="104546" y="270662"/>
                  </a:lnTo>
                  <a:lnTo>
                    <a:pt x="104241" y="270357"/>
                  </a:lnTo>
                  <a:cubicBezTo>
                    <a:pt x="101397" y="262839"/>
                    <a:pt x="97637" y="257099"/>
                    <a:pt x="92964" y="253136"/>
                  </a:cubicBezTo>
                  <a:cubicBezTo>
                    <a:pt x="88290" y="249174"/>
                    <a:pt x="85852" y="247091"/>
                    <a:pt x="85649" y="246888"/>
                  </a:cubicBezTo>
                  <a:lnTo>
                    <a:pt x="87782" y="242316"/>
                  </a:lnTo>
                  <a:lnTo>
                    <a:pt x="101498" y="244145"/>
                  </a:lnTo>
                  <a:cubicBezTo>
                    <a:pt x="104546" y="244145"/>
                    <a:pt x="107239" y="243383"/>
                    <a:pt x="109575" y="241859"/>
                  </a:cubicBezTo>
                  <a:cubicBezTo>
                    <a:pt x="111912" y="240335"/>
                    <a:pt x="113081" y="237541"/>
                    <a:pt x="113081" y="233477"/>
                  </a:cubicBezTo>
                  <a:lnTo>
                    <a:pt x="113385" y="178003"/>
                  </a:lnTo>
                  <a:lnTo>
                    <a:pt x="124053" y="175565"/>
                  </a:lnTo>
                  <a:lnTo>
                    <a:pt x="122834" y="175565"/>
                  </a:lnTo>
                  <a:lnTo>
                    <a:pt x="110947" y="178308"/>
                  </a:lnTo>
                  <a:lnTo>
                    <a:pt x="110947" y="175565"/>
                  </a:lnTo>
                  <a:cubicBezTo>
                    <a:pt x="102819" y="175971"/>
                    <a:pt x="96825" y="176377"/>
                    <a:pt x="92964" y="176784"/>
                  </a:cubicBezTo>
                  <a:lnTo>
                    <a:pt x="92964" y="182270"/>
                  </a:lnTo>
                  <a:lnTo>
                    <a:pt x="65227" y="188366"/>
                  </a:lnTo>
                  <a:lnTo>
                    <a:pt x="65227" y="179527"/>
                  </a:lnTo>
                  <a:cubicBezTo>
                    <a:pt x="60960" y="179933"/>
                    <a:pt x="56286" y="180645"/>
                    <a:pt x="51206" y="181661"/>
                  </a:cubicBezTo>
                  <a:lnTo>
                    <a:pt x="49377" y="192633"/>
                  </a:lnTo>
                  <a:lnTo>
                    <a:pt x="20421" y="199034"/>
                  </a:lnTo>
                  <a:cubicBezTo>
                    <a:pt x="23469" y="180949"/>
                    <a:pt x="25298" y="163982"/>
                    <a:pt x="25908" y="148133"/>
                  </a:cubicBezTo>
                  <a:lnTo>
                    <a:pt x="30480" y="146913"/>
                  </a:lnTo>
                  <a:cubicBezTo>
                    <a:pt x="30886" y="140208"/>
                    <a:pt x="31089" y="131165"/>
                    <a:pt x="31089" y="119786"/>
                  </a:cubicBezTo>
                  <a:lnTo>
                    <a:pt x="30785" y="119177"/>
                  </a:lnTo>
                  <a:lnTo>
                    <a:pt x="31089" y="119177"/>
                  </a:lnTo>
                  <a:cubicBezTo>
                    <a:pt x="31089" y="111861"/>
                    <a:pt x="30937" y="105257"/>
                    <a:pt x="30632" y="99365"/>
                  </a:cubicBezTo>
                  <a:cubicBezTo>
                    <a:pt x="30327" y="93472"/>
                    <a:pt x="30175" y="89713"/>
                    <a:pt x="30175" y="88087"/>
                  </a:cubicBezTo>
                  <a:cubicBezTo>
                    <a:pt x="30175" y="84633"/>
                    <a:pt x="29769" y="81280"/>
                    <a:pt x="28956" y="78029"/>
                  </a:cubicBezTo>
                  <a:cubicBezTo>
                    <a:pt x="21234" y="84734"/>
                    <a:pt x="13919" y="89611"/>
                    <a:pt x="7010" y="92659"/>
                  </a:cubicBezTo>
                  <a:lnTo>
                    <a:pt x="6705" y="92659"/>
                  </a:lnTo>
                  <a:lnTo>
                    <a:pt x="1219" y="86868"/>
                  </a:lnTo>
                  <a:lnTo>
                    <a:pt x="1524" y="86563"/>
                  </a:lnTo>
                  <a:cubicBezTo>
                    <a:pt x="6197" y="81077"/>
                    <a:pt x="12090" y="73203"/>
                    <a:pt x="19202" y="62941"/>
                  </a:cubicBezTo>
                  <a:cubicBezTo>
                    <a:pt x="26314" y="52679"/>
                    <a:pt x="32410" y="43078"/>
                    <a:pt x="37490" y="34137"/>
                  </a:cubicBezTo>
                  <a:lnTo>
                    <a:pt x="39014" y="35966"/>
                  </a:lnTo>
                  <a:lnTo>
                    <a:pt x="43281" y="27737"/>
                  </a:lnTo>
                  <a:lnTo>
                    <a:pt x="42977" y="26517"/>
                  </a:lnTo>
                  <a:lnTo>
                    <a:pt x="43891" y="26517"/>
                  </a:lnTo>
                  <a:lnTo>
                    <a:pt x="45415" y="22860"/>
                  </a:lnTo>
                  <a:cubicBezTo>
                    <a:pt x="47041" y="18796"/>
                    <a:pt x="47853" y="14935"/>
                    <a:pt x="47853" y="11277"/>
                  </a:cubicBezTo>
                  <a:cubicBezTo>
                    <a:pt x="47853" y="8433"/>
                    <a:pt x="47447" y="5994"/>
                    <a:pt x="46634" y="3962"/>
                  </a:cubicBezTo>
                  <a:lnTo>
                    <a:pt x="46329" y="3048"/>
                  </a:lnTo>
                  <a:close/>
                  <a:moveTo>
                    <a:pt x="541934" y="0"/>
                  </a:moveTo>
                  <a:lnTo>
                    <a:pt x="560527" y="25603"/>
                  </a:lnTo>
                  <a:lnTo>
                    <a:pt x="559917" y="25908"/>
                  </a:lnTo>
                  <a:cubicBezTo>
                    <a:pt x="550570" y="30378"/>
                    <a:pt x="540004" y="34137"/>
                    <a:pt x="528218" y="37185"/>
                  </a:cubicBezTo>
                  <a:lnTo>
                    <a:pt x="534924" y="7010"/>
                  </a:lnTo>
                  <a:cubicBezTo>
                    <a:pt x="536956" y="5181"/>
                    <a:pt x="538531" y="3708"/>
                    <a:pt x="539648" y="2591"/>
                  </a:cubicBezTo>
                  <a:cubicBezTo>
                    <a:pt x="540766" y="1473"/>
                    <a:pt x="541426" y="711"/>
                    <a:pt x="541629" y="305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zihun159hao-gukesong" pitchFamily="2" charset="-122"/>
                <a:ea typeface="zihun159hao-gukesong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5229994"/>
            <a:ext cx="12190413" cy="1629594"/>
          </a:xfrm>
          <a:prstGeom prst="rect">
            <a:avLst/>
          </a:prstGeom>
          <a:solidFill>
            <a:srgbClr val="E5F3F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>
              <a:solidFill>
                <a:prstClr val="white"/>
              </a:solidFill>
            </a:endParaRPr>
          </a:p>
        </p:txBody>
      </p:sp>
      <p:grpSp>
        <p:nvGrpSpPr>
          <p:cNvPr id="3" name="组合 2"/>
          <p:cNvGrpSpPr/>
          <p:nvPr userDrawn="1">
            <p:custDataLst>
              <p:tags r:id="rId3"/>
            </p:custDataLst>
          </p:nvPr>
        </p:nvGrpSpPr>
        <p:grpSpPr>
          <a:xfrm>
            <a:off x="10798223" y="5229994"/>
            <a:ext cx="914401" cy="414999"/>
            <a:chOff x="645458" y="3594847"/>
            <a:chExt cx="914401" cy="414999"/>
          </a:xfrm>
        </p:grpSpPr>
        <p:sp>
          <p:nvSpPr>
            <p:cNvPr id="4" name="矩形 3"/>
            <p:cNvSpPr/>
            <p:nvPr>
              <p:custDataLst>
                <p:tags r:id="rId4"/>
              </p:custDataLst>
            </p:nvPr>
          </p:nvSpPr>
          <p:spPr>
            <a:xfrm>
              <a:off x="645458" y="3594847"/>
              <a:ext cx="914401" cy="414999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charset="-122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5"/>
              </p:custDataLst>
            </p:nvPr>
          </p:nvSpPr>
          <p:spPr>
            <a:xfrm>
              <a:off x="808095" y="3667060"/>
              <a:ext cx="580034" cy="281025"/>
            </a:xfrm>
            <a:custGeom>
              <a:rect l="l" t="t" r="r" b="b"/>
              <a:pathLst>
                <a:path w="580034" h="281025">
                  <a:moveTo>
                    <a:pt x="196291" y="222809"/>
                  </a:moveTo>
                  <a:lnTo>
                    <a:pt x="223723" y="254813"/>
                  </a:lnTo>
                  <a:lnTo>
                    <a:pt x="223723" y="273101"/>
                  </a:lnTo>
                  <a:lnTo>
                    <a:pt x="195986" y="281025"/>
                  </a:lnTo>
                  <a:close/>
                  <a:moveTo>
                    <a:pt x="49073" y="192938"/>
                  </a:moveTo>
                  <a:lnTo>
                    <a:pt x="46329" y="205130"/>
                  </a:lnTo>
                  <a:cubicBezTo>
                    <a:pt x="41453" y="223012"/>
                    <a:pt x="35357" y="237947"/>
                    <a:pt x="28041" y="249936"/>
                  </a:cubicBezTo>
                  <a:cubicBezTo>
                    <a:pt x="20726" y="261925"/>
                    <a:pt x="13513" y="270459"/>
                    <a:pt x="6401" y="275539"/>
                  </a:cubicBezTo>
                  <a:lnTo>
                    <a:pt x="0" y="272186"/>
                  </a:lnTo>
                  <a:cubicBezTo>
                    <a:pt x="8941" y="249631"/>
                    <a:pt x="15646" y="225349"/>
                    <a:pt x="20117" y="199339"/>
                  </a:cubicBezTo>
                  <a:close/>
                  <a:moveTo>
                    <a:pt x="98145" y="185013"/>
                  </a:moveTo>
                  <a:lnTo>
                    <a:pt x="98145" y="230733"/>
                  </a:lnTo>
                  <a:lnTo>
                    <a:pt x="70104" y="238658"/>
                  </a:lnTo>
                  <a:lnTo>
                    <a:pt x="70409" y="191109"/>
                  </a:lnTo>
                  <a:close/>
                  <a:moveTo>
                    <a:pt x="65227" y="139293"/>
                  </a:moveTo>
                  <a:lnTo>
                    <a:pt x="58826" y="140208"/>
                  </a:lnTo>
                  <a:lnTo>
                    <a:pt x="58826" y="142646"/>
                  </a:lnTo>
                  <a:lnTo>
                    <a:pt x="54559" y="143865"/>
                  </a:lnTo>
                  <a:cubicBezTo>
                    <a:pt x="54153" y="151587"/>
                    <a:pt x="53746" y="157378"/>
                    <a:pt x="53340" y="161239"/>
                  </a:cubicBezTo>
                  <a:cubicBezTo>
                    <a:pt x="55575" y="161239"/>
                    <a:pt x="59537" y="161036"/>
                    <a:pt x="65227" y="160629"/>
                  </a:cubicBezTo>
                  <a:close/>
                  <a:moveTo>
                    <a:pt x="111252" y="135636"/>
                  </a:moveTo>
                  <a:lnTo>
                    <a:pt x="92964" y="136550"/>
                  </a:lnTo>
                  <a:lnTo>
                    <a:pt x="92964" y="158191"/>
                  </a:lnTo>
                  <a:cubicBezTo>
                    <a:pt x="101701" y="156769"/>
                    <a:pt x="107696" y="155753"/>
                    <a:pt x="110947" y="155143"/>
                  </a:cubicBezTo>
                  <a:cubicBezTo>
                    <a:pt x="111150" y="150673"/>
                    <a:pt x="111252" y="144170"/>
                    <a:pt x="111252" y="135636"/>
                  </a:cubicBezTo>
                  <a:close/>
                  <a:moveTo>
                    <a:pt x="65227" y="135331"/>
                  </a:moveTo>
                  <a:lnTo>
                    <a:pt x="59131" y="137160"/>
                  </a:lnTo>
                  <a:cubicBezTo>
                    <a:pt x="59131" y="138379"/>
                    <a:pt x="59029" y="139192"/>
                    <a:pt x="58826" y="139598"/>
                  </a:cubicBezTo>
                  <a:lnTo>
                    <a:pt x="65227" y="137769"/>
                  </a:lnTo>
                  <a:close/>
                  <a:moveTo>
                    <a:pt x="111252" y="121615"/>
                  </a:moveTo>
                  <a:lnTo>
                    <a:pt x="93878" y="126797"/>
                  </a:lnTo>
                  <a:lnTo>
                    <a:pt x="93878" y="129235"/>
                  </a:lnTo>
                  <a:lnTo>
                    <a:pt x="111252" y="124053"/>
                  </a:lnTo>
                  <a:lnTo>
                    <a:pt x="111252" y="121920"/>
                  </a:lnTo>
                  <a:close/>
                  <a:moveTo>
                    <a:pt x="64617" y="93573"/>
                  </a:moveTo>
                  <a:lnTo>
                    <a:pt x="60045" y="94793"/>
                  </a:lnTo>
                  <a:lnTo>
                    <a:pt x="59741" y="118872"/>
                  </a:lnTo>
                  <a:lnTo>
                    <a:pt x="66141" y="118567"/>
                  </a:lnTo>
                  <a:cubicBezTo>
                    <a:pt x="66141" y="109829"/>
                    <a:pt x="66040" y="104648"/>
                    <a:pt x="65837" y="103022"/>
                  </a:cubicBezTo>
                  <a:cubicBezTo>
                    <a:pt x="65430" y="98552"/>
                    <a:pt x="65024" y="95402"/>
                    <a:pt x="64617" y="93573"/>
                  </a:cubicBezTo>
                  <a:close/>
                  <a:moveTo>
                    <a:pt x="110642" y="87782"/>
                  </a:moveTo>
                  <a:lnTo>
                    <a:pt x="93269" y="89611"/>
                  </a:lnTo>
                  <a:lnTo>
                    <a:pt x="93269" y="100279"/>
                  </a:lnTo>
                  <a:lnTo>
                    <a:pt x="85344" y="91135"/>
                  </a:lnTo>
                  <a:lnTo>
                    <a:pt x="84734" y="91135"/>
                  </a:lnTo>
                  <a:lnTo>
                    <a:pt x="93878" y="101803"/>
                  </a:lnTo>
                  <a:lnTo>
                    <a:pt x="93878" y="115824"/>
                  </a:lnTo>
                  <a:lnTo>
                    <a:pt x="105461" y="113995"/>
                  </a:lnTo>
                  <a:lnTo>
                    <a:pt x="107289" y="116129"/>
                  </a:lnTo>
                  <a:cubicBezTo>
                    <a:pt x="108915" y="115722"/>
                    <a:pt x="110236" y="115519"/>
                    <a:pt x="111252" y="115519"/>
                  </a:cubicBezTo>
                  <a:cubicBezTo>
                    <a:pt x="111252" y="103530"/>
                    <a:pt x="111150" y="95301"/>
                    <a:pt x="110947" y="90830"/>
                  </a:cubicBezTo>
                  <a:cubicBezTo>
                    <a:pt x="110947" y="89408"/>
                    <a:pt x="110845" y="88392"/>
                    <a:pt x="110642" y="87782"/>
                  </a:cubicBezTo>
                  <a:close/>
                  <a:moveTo>
                    <a:pt x="308762" y="78333"/>
                  </a:moveTo>
                  <a:lnTo>
                    <a:pt x="312115" y="78333"/>
                  </a:lnTo>
                  <a:lnTo>
                    <a:pt x="312725" y="83820"/>
                  </a:lnTo>
                  <a:close/>
                  <a:moveTo>
                    <a:pt x="391058" y="67665"/>
                  </a:moveTo>
                  <a:lnTo>
                    <a:pt x="391058" y="68885"/>
                  </a:lnTo>
                  <a:cubicBezTo>
                    <a:pt x="391871" y="68885"/>
                    <a:pt x="392481" y="68783"/>
                    <a:pt x="392887" y="68580"/>
                  </a:cubicBezTo>
                  <a:lnTo>
                    <a:pt x="393497" y="68580"/>
                  </a:lnTo>
                  <a:close/>
                  <a:moveTo>
                    <a:pt x="99365" y="37185"/>
                  </a:moveTo>
                  <a:cubicBezTo>
                    <a:pt x="84328" y="38405"/>
                    <a:pt x="71729" y="40437"/>
                    <a:pt x="61569" y="43281"/>
                  </a:cubicBezTo>
                  <a:lnTo>
                    <a:pt x="52730" y="55473"/>
                  </a:lnTo>
                  <a:lnTo>
                    <a:pt x="50901" y="53340"/>
                  </a:lnTo>
                  <a:cubicBezTo>
                    <a:pt x="47447" y="58217"/>
                    <a:pt x="43078" y="63601"/>
                    <a:pt x="37795" y="69494"/>
                  </a:cubicBezTo>
                  <a:cubicBezTo>
                    <a:pt x="43485" y="71120"/>
                    <a:pt x="48971" y="72847"/>
                    <a:pt x="54254" y="74676"/>
                  </a:cubicBezTo>
                  <a:lnTo>
                    <a:pt x="69494" y="72542"/>
                  </a:lnTo>
                  <a:lnTo>
                    <a:pt x="70713" y="74066"/>
                  </a:lnTo>
                  <a:lnTo>
                    <a:pt x="71628" y="73761"/>
                  </a:lnTo>
                  <a:cubicBezTo>
                    <a:pt x="83007" y="61773"/>
                    <a:pt x="92253" y="49581"/>
                    <a:pt x="99365" y="37185"/>
                  </a:cubicBezTo>
                  <a:close/>
                  <a:moveTo>
                    <a:pt x="238963" y="14935"/>
                  </a:moveTo>
                  <a:lnTo>
                    <a:pt x="238963" y="15240"/>
                  </a:lnTo>
                  <a:lnTo>
                    <a:pt x="240487" y="17069"/>
                  </a:lnTo>
                  <a:lnTo>
                    <a:pt x="242925" y="15849"/>
                  </a:lnTo>
                  <a:lnTo>
                    <a:pt x="262737" y="30785"/>
                  </a:lnTo>
                  <a:lnTo>
                    <a:pt x="259385" y="37795"/>
                  </a:lnTo>
                  <a:lnTo>
                    <a:pt x="263347" y="38709"/>
                  </a:lnTo>
                  <a:lnTo>
                    <a:pt x="263347" y="39014"/>
                  </a:lnTo>
                  <a:cubicBezTo>
                    <a:pt x="263347" y="39217"/>
                    <a:pt x="262991" y="42011"/>
                    <a:pt x="262280" y="47396"/>
                  </a:cubicBezTo>
                  <a:cubicBezTo>
                    <a:pt x="261569" y="52781"/>
                    <a:pt x="260401" y="65024"/>
                    <a:pt x="258775" y="84125"/>
                  </a:cubicBezTo>
                  <a:lnTo>
                    <a:pt x="258775" y="85344"/>
                  </a:lnTo>
                  <a:lnTo>
                    <a:pt x="252679" y="87173"/>
                  </a:lnTo>
                  <a:cubicBezTo>
                    <a:pt x="249428" y="101803"/>
                    <a:pt x="240081" y="110439"/>
                    <a:pt x="224637" y="113081"/>
                  </a:cubicBezTo>
                  <a:lnTo>
                    <a:pt x="219456" y="113690"/>
                  </a:lnTo>
                  <a:lnTo>
                    <a:pt x="219151" y="113690"/>
                  </a:lnTo>
                  <a:lnTo>
                    <a:pt x="219151" y="113385"/>
                  </a:lnTo>
                  <a:cubicBezTo>
                    <a:pt x="216103" y="108102"/>
                    <a:pt x="211125" y="102616"/>
                    <a:pt x="204216" y="96926"/>
                  </a:cubicBezTo>
                  <a:lnTo>
                    <a:pt x="204825" y="96621"/>
                  </a:lnTo>
                  <a:lnTo>
                    <a:pt x="202387" y="95097"/>
                  </a:lnTo>
                  <a:lnTo>
                    <a:pt x="201777" y="95097"/>
                  </a:lnTo>
                  <a:lnTo>
                    <a:pt x="203606" y="90221"/>
                  </a:lnTo>
                  <a:lnTo>
                    <a:pt x="214884" y="91745"/>
                  </a:lnTo>
                  <a:cubicBezTo>
                    <a:pt x="218135" y="91948"/>
                    <a:pt x="221081" y="91287"/>
                    <a:pt x="223723" y="89763"/>
                  </a:cubicBezTo>
                  <a:cubicBezTo>
                    <a:pt x="226365" y="88239"/>
                    <a:pt x="227990" y="85649"/>
                    <a:pt x="228600" y="81991"/>
                  </a:cubicBezTo>
                  <a:cubicBezTo>
                    <a:pt x="230835" y="68173"/>
                    <a:pt x="232257" y="56794"/>
                    <a:pt x="232867" y="47853"/>
                  </a:cubicBezTo>
                  <a:cubicBezTo>
                    <a:pt x="232867" y="44399"/>
                    <a:pt x="231953" y="41046"/>
                    <a:pt x="230124" y="37795"/>
                  </a:cubicBezTo>
                  <a:cubicBezTo>
                    <a:pt x="218338" y="38201"/>
                    <a:pt x="207975" y="39014"/>
                    <a:pt x="199034" y="40233"/>
                  </a:cubicBezTo>
                  <a:lnTo>
                    <a:pt x="213055" y="47853"/>
                  </a:lnTo>
                  <a:lnTo>
                    <a:pt x="212445" y="48158"/>
                  </a:lnTo>
                  <a:cubicBezTo>
                    <a:pt x="212445" y="49174"/>
                    <a:pt x="210159" y="53797"/>
                    <a:pt x="205587" y="62027"/>
                  </a:cubicBezTo>
                  <a:cubicBezTo>
                    <a:pt x="201015" y="70256"/>
                    <a:pt x="194767" y="79146"/>
                    <a:pt x="186842" y="88697"/>
                  </a:cubicBezTo>
                  <a:cubicBezTo>
                    <a:pt x="178917" y="98247"/>
                    <a:pt x="169570" y="106273"/>
                    <a:pt x="158801" y="112776"/>
                  </a:cubicBezTo>
                  <a:lnTo>
                    <a:pt x="149047" y="115824"/>
                  </a:lnTo>
                  <a:lnTo>
                    <a:pt x="147828" y="116129"/>
                  </a:lnTo>
                  <a:lnTo>
                    <a:pt x="147523" y="116433"/>
                  </a:lnTo>
                  <a:lnTo>
                    <a:pt x="147218" y="116129"/>
                  </a:lnTo>
                  <a:lnTo>
                    <a:pt x="146304" y="116433"/>
                  </a:lnTo>
                  <a:lnTo>
                    <a:pt x="142341" y="112471"/>
                  </a:lnTo>
                  <a:lnTo>
                    <a:pt x="142646" y="112166"/>
                  </a:lnTo>
                  <a:cubicBezTo>
                    <a:pt x="150571" y="103022"/>
                    <a:pt x="158140" y="93116"/>
                    <a:pt x="165354" y="82448"/>
                  </a:cubicBezTo>
                  <a:cubicBezTo>
                    <a:pt x="172567" y="71780"/>
                    <a:pt x="177800" y="62585"/>
                    <a:pt x="181051" y="54864"/>
                  </a:cubicBezTo>
                  <a:cubicBezTo>
                    <a:pt x="182880" y="50393"/>
                    <a:pt x="183794" y="46329"/>
                    <a:pt x="183794" y="42672"/>
                  </a:cubicBezTo>
                  <a:cubicBezTo>
                    <a:pt x="181762" y="43078"/>
                    <a:pt x="178968" y="43586"/>
                    <a:pt x="175412" y="44196"/>
                  </a:cubicBezTo>
                  <a:cubicBezTo>
                    <a:pt x="171856" y="44805"/>
                    <a:pt x="168351" y="45313"/>
                    <a:pt x="164897" y="45720"/>
                  </a:cubicBezTo>
                  <a:lnTo>
                    <a:pt x="150876" y="24689"/>
                  </a:lnTo>
                  <a:cubicBezTo>
                    <a:pt x="151689" y="24689"/>
                    <a:pt x="157023" y="24790"/>
                    <a:pt x="166878" y="24993"/>
                  </a:cubicBezTo>
                  <a:cubicBezTo>
                    <a:pt x="176733" y="25197"/>
                    <a:pt x="200355" y="21945"/>
                    <a:pt x="237744" y="15240"/>
                  </a:cubicBezTo>
                  <a:close/>
                  <a:moveTo>
                    <a:pt x="527304" y="6096"/>
                  </a:moveTo>
                  <a:lnTo>
                    <a:pt x="520598" y="36271"/>
                  </a:lnTo>
                  <a:cubicBezTo>
                    <a:pt x="506374" y="40132"/>
                    <a:pt x="491541" y="42570"/>
                    <a:pt x="476097" y="43586"/>
                  </a:cubicBezTo>
                  <a:cubicBezTo>
                    <a:pt x="477317" y="64109"/>
                    <a:pt x="477825" y="81483"/>
                    <a:pt x="477621" y="95707"/>
                  </a:cubicBezTo>
                  <a:cubicBezTo>
                    <a:pt x="490626" y="94488"/>
                    <a:pt x="502717" y="93167"/>
                    <a:pt x="513893" y="91745"/>
                  </a:cubicBezTo>
                  <a:lnTo>
                    <a:pt x="514197" y="90525"/>
                  </a:lnTo>
                  <a:cubicBezTo>
                    <a:pt x="526796" y="88900"/>
                    <a:pt x="542239" y="86563"/>
                    <a:pt x="560527" y="83515"/>
                  </a:cubicBezTo>
                  <a:lnTo>
                    <a:pt x="562051" y="83515"/>
                  </a:lnTo>
                  <a:lnTo>
                    <a:pt x="580034" y="105461"/>
                  </a:lnTo>
                  <a:lnTo>
                    <a:pt x="575767" y="105765"/>
                  </a:lnTo>
                  <a:cubicBezTo>
                    <a:pt x="559105" y="105969"/>
                    <a:pt x="543052" y="106781"/>
                    <a:pt x="527609" y="108204"/>
                  </a:cubicBezTo>
                  <a:lnTo>
                    <a:pt x="540410" y="112166"/>
                  </a:lnTo>
                  <a:lnTo>
                    <a:pt x="540410" y="120091"/>
                  </a:lnTo>
                  <a:lnTo>
                    <a:pt x="540715" y="120091"/>
                  </a:lnTo>
                  <a:lnTo>
                    <a:pt x="540715" y="262737"/>
                  </a:lnTo>
                  <a:lnTo>
                    <a:pt x="512673" y="271272"/>
                  </a:lnTo>
                  <a:lnTo>
                    <a:pt x="512673" y="270662"/>
                  </a:lnTo>
                  <a:lnTo>
                    <a:pt x="512978" y="169469"/>
                  </a:lnTo>
                  <a:cubicBezTo>
                    <a:pt x="512978" y="144069"/>
                    <a:pt x="512877" y="129845"/>
                    <a:pt x="512673" y="126797"/>
                  </a:cubicBezTo>
                  <a:cubicBezTo>
                    <a:pt x="512470" y="123342"/>
                    <a:pt x="511657" y="118465"/>
                    <a:pt x="510235" y="112166"/>
                  </a:cubicBezTo>
                  <a:lnTo>
                    <a:pt x="509625" y="114605"/>
                  </a:lnTo>
                  <a:lnTo>
                    <a:pt x="508101" y="110642"/>
                  </a:lnTo>
                  <a:lnTo>
                    <a:pt x="507187" y="110337"/>
                  </a:lnTo>
                  <a:cubicBezTo>
                    <a:pt x="502107" y="111150"/>
                    <a:pt x="492353" y="112776"/>
                    <a:pt x="477926" y="115214"/>
                  </a:cubicBezTo>
                  <a:cubicBezTo>
                    <a:pt x="477113" y="144069"/>
                    <a:pt x="473557" y="169265"/>
                    <a:pt x="467258" y="190805"/>
                  </a:cubicBezTo>
                  <a:cubicBezTo>
                    <a:pt x="461365" y="211531"/>
                    <a:pt x="454050" y="228143"/>
                    <a:pt x="445313" y="240639"/>
                  </a:cubicBezTo>
                  <a:cubicBezTo>
                    <a:pt x="436575" y="253136"/>
                    <a:pt x="428244" y="262280"/>
                    <a:pt x="420319" y="268071"/>
                  </a:cubicBezTo>
                  <a:cubicBezTo>
                    <a:pt x="412394" y="273863"/>
                    <a:pt x="408432" y="276250"/>
                    <a:pt x="408432" y="275234"/>
                  </a:cubicBezTo>
                  <a:lnTo>
                    <a:pt x="402641" y="270967"/>
                  </a:lnTo>
                  <a:cubicBezTo>
                    <a:pt x="434543" y="239471"/>
                    <a:pt x="450494" y="187147"/>
                    <a:pt x="450494" y="113995"/>
                  </a:cubicBezTo>
                  <a:cubicBezTo>
                    <a:pt x="450494" y="107696"/>
                    <a:pt x="450291" y="99060"/>
                    <a:pt x="449885" y="88087"/>
                  </a:cubicBezTo>
                  <a:lnTo>
                    <a:pt x="468477" y="95402"/>
                  </a:lnTo>
                  <a:cubicBezTo>
                    <a:pt x="468884" y="95199"/>
                    <a:pt x="469595" y="95097"/>
                    <a:pt x="470611" y="95097"/>
                  </a:cubicBezTo>
                  <a:lnTo>
                    <a:pt x="449275" y="86868"/>
                  </a:lnTo>
                  <a:lnTo>
                    <a:pt x="448361" y="66446"/>
                  </a:lnTo>
                  <a:lnTo>
                    <a:pt x="447446" y="48158"/>
                  </a:lnTo>
                  <a:lnTo>
                    <a:pt x="447446" y="46634"/>
                  </a:lnTo>
                  <a:lnTo>
                    <a:pt x="447446" y="44196"/>
                  </a:lnTo>
                  <a:lnTo>
                    <a:pt x="446532" y="44196"/>
                  </a:lnTo>
                  <a:lnTo>
                    <a:pt x="445617" y="36271"/>
                  </a:lnTo>
                  <a:lnTo>
                    <a:pt x="446532" y="36271"/>
                  </a:lnTo>
                  <a:cubicBezTo>
                    <a:pt x="445516" y="31394"/>
                    <a:pt x="443992" y="28143"/>
                    <a:pt x="441960" y="26517"/>
                  </a:cubicBezTo>
                  <a:lnTo>
                    <a:pt x="441655" y="26213"/>
                  </a:lnTo>
                  <a:lnTo>
                    <a:pt x="445617" y="20726"/>
                  </a:lnTo>
                  <a:lnTo>
                    <a:pt x="445922" y="20726"/>
                  </a:lnTo>
                  <a:lnTo>
                    <a:pt x="472135" y="30785"/>
                  </a:lnTo>
                  <a:cubicBezTo>
                    <a:pt x="496113" y="24689"/>
                    <a:pt x="514502" y="16459"/>
                    <a:pt x="527304" y="6096"/>
                  </a:cubicBezTo>
                  <a:close/>
                  <a:moveTo>
                    <a:pt x="365455" y="5181"/>
                  </a:moveTo>
                  <a:lnTo>
                    <a:pt x="365760" y="5181"/>
                  </a:lnTo>
                  <a:lnTo>
                    <a:pt x="396240" y="14630"/>
                  </a:lnTo>
                  <a:lnTo>
                    <a:pt x="396240" y="67970"/>
                  </a:lnTo>
                  <a:cubicBezTo>
                    <a:pt x="405587" y="66141"/>
                    <a:pt x="412191" y="64414"/>
                    <a:pt x="416052" y="62789"/>
                  </a:cubicBezTo>
                  <a:lnTo>
                    <a:pt x="430987" y="83210"/>
                  </a:lnTo>
                  <a:lnTo>
                    <a:pt x="431901" y="83515"/>
                  </a:lnTo>
                  <a:lnTo>
                    <a:pt x="432511" y="84429"/>
                  </a:lnTo>
                  <a:cubicBezTo>
                    <a:pt x="420725" y="84633"/>
                    <a:pt x="406908" y="85344"/>
                    <a:pt x="391058" y="86563"/>
                  </a:cubicBezTo>
                  <a:lnTo>
                    <a:pt x="391058" y="93878"/>
                  </a:lnTo>
                  <a:lnTo>
                    <a:pt x="392277" y="92964"/>
                  </a:lnTo>
                  <a:cubicBezTo>
                    <a:pt x="396951" y="96825"/>
                    <a:pt x="402590" y="102463"/>
                    <a:pt x="409194" y="109880"/>
                  </a:cubicBezTo>
                  <a:cubicBezTo>
                    <a:pt x="415798" y="117297"/>
                    <a:pt x="422656" y="126085"/>
                    <a:pt x="429768" y="136245"/>
                  </a:cubicBezTo>
                  <a:lnTo>
                    <a:pt x="404469" y="151181"/>
                  </a:lnTo>
                  <a:cubicBezTo>
                    <a:pt x="399186" y="136550"/>
                    <a:pt x="394716" y="125069"/>
                    <a:pt x="391058" y="116738"/>
                  </a:cubicBezTo>
                  <a:lnTo>
                    <a:pt x="391058" y="268529"/>
                  </a:lnTo>
                  <a:lnTo>
                    <a:pt x="362712" y="277063"/>
                  </a:lnTo>
                  <a:lnTo>
                    <a:pt x="362712" y="276453"/>
                  </a:lnTo>
                  <a:cubicBezTo>
                    <a:pt x="362712" y="235001"/>
                    <a:pt x="362813" y="193853"/>
                    <a:pt x="363017" y="153009"/>
                  </a:cubicBezTo>
                  <a:cubicBezTo>
                    <a:pt x="356311" y="173329"/>
                    <a:pt x="347878" y="192532"/>
                    <a:pt x="337718" y="210617"/>
                  </a:cubicBezTo>
                  <a:lnTo>
                    <a:pt x="338328" y="214274"/>
                  </a:lnTo>
                  <a:cubicBezTo>
                    <a:pt x="331622" y="224841"/>
                    <a:pt x="326390" y="232257"/>
                    <a:pt x="322631" y="236525"/>
                  </a:cubicBezTo>
                  <a:cubicBezTo>
                    <a:pt x="318871" y="240792"/>
                    <a:pt x="316890" y="243027"/>
                    <a:pt x="316687" y="243230"/>
                  </a:cubicBezTo>
                  <a:lnTo>
                    <a:pt x="316382" y="243230"/>
                  </a:lnTo>
                  <a:lnTo>
                    <a:pt x="311505" y="239573"/>
                  </a:lnTo>
                  <a:lnTo>
                    <a:pt x="311810" y="239268"/>
                  </a:lnTo>
                  <a:cubicBezTo>
                    <a:pt x="320548" y="219354"/>
                    <a:pt x="326949" y="203403"/>
                    <a:pt x="331013" y="191414"/>
                  </a:cubicBezTo>
                  <a:lnTo>
                    <a:pt x="330098" y="184709"/>
                  </a:lnTo>
                  <a:cubicBezTo>
                    <a:pt x="335991" y="167437"/>
                    <a:pt x="339953" y="153314"/>
                    <a:pt x="341985" y="142341"/>
                  </a:cubicBezTo>
                  <a:cubicBezTo>
                    <a:pt x="344017" y="131369"/>
                    <a:pt x="346049" y="117043"/>
                    <a:pt x="348081" y="99365"/>
                  </a:cubicBezTo>
                  <a:cubicBezTo>
                    <a:pt x="348285" y="97536"/>
                    <a:pt x="348386" y="95097"/>
                    <a:pt x="348386" y="92049"/>
                  </a:cubicBezTo>
                  <a:cubicBezTo>
                    <a:pt x="339649" y="93675"/>
                    <a:pt x="332638" y="95097"/>
                    <a:pt x="327355" y="96317"/>
                  </a:cubicBezTo>
                  <a:lnTo>
                    <a:pt x="315468" y="80772"/>
                  </a:lnTo>
                  <a:lnTo>
                    <a:pt x="314858" y="75285"/>
                  </a:lnTo>
                  <a:cubicBezTo>
                    <a:pt x="335381" y="74473"/>
                    <a:pt x="351434" y="73558"/>
                    <a:pt x="363017" y="72542"/>
                  </a:cubicBezTo>
                  <a:lnTo>
                    <a:pt x="363017" y="53949"/>
                  </a:lnTo>
                  <a:lnTo>
                    <a:pt x="368198" y="55778"/>
                  </a:lnTo>
                  <a:cubicBezTo>
                    <a:pt x="368198" y="48057"/>
                    <a:pt x="368147" y="42469"/>
                    <a:pt x="368046" y="39014"/>
                  </a:cubicBezTo>
                  <a:cubicBezTo>
                    <a:pt x="367944" y="35560"/>
                    <a:pt x="367893" y="33426"/>
                    <a:pt x="367893" y="32613"/>
                  </a:cubicBezTo>
                  <a:cubicBezTo>
                    <a:pt x="367487" y="24079"/>
                    <a:pt x="365557" y="16459"/>
                    <a:pt x="362102" y="9753"/>
                  </a:cubicBezTo>
                  <a:lnTo>
                    <a:pt x="361797" y="9449"/>
                  </a:lnTo>
                  <a:close/>
                  <a:moveTo>
                    <a:pt x="49682" y="609"/>
                  </a:moveTo>
                  <a:lnTo>
                    <a:pt x="49987" y="609"/>
                  </a:lnTo>
                  <a:lnTo>
                    <a:pt x="76809" y="17069"/>
                  </a:lnTo>
                  <a:lnTo>
                    <a:pt x="73761" y="23165"/>
                  </a:lnTo>
                  <a:cubicBezTo>
                    <a:pt x="86766" y="20726"/>
                    <a:pt x="97637" y="18085"/>
                    <a:pt x="106375" y="15240"/>
                  </a:cubicBezTo>
                  <a:lnTo>
                    <a:pt x="110337" y="13716"/>
                  </a:lnTo>
                  <a:lnTo>
                    <a:pt x="125882" y="35357"/>
                  </a:lnTo>
                  <a:lnTo>
                    <a:pt x="124358" y="35357"/>
                  </a:lnTo>
                  <a:lnTo>
                    <a:pt x="127101" y="38405"/>
                  </a:lnTo>
                  <a:cubicBezTo>
                    <a:pt x="125273" y="42672"/>
                    <a:pt x="122123" y="47396"/>
                    <a:pt x="117653" y="52578"/>
                  </a:cubicBezTo>
                  <a:cubicBezTo>
                    <a:pt x="113182" y="57759"/>
                    <a:pt x="107493" y="62890"/>
                    <a:pt x="100584" y="67970"/>
                  </a:cubicBezTo>
                  <a:lnTo>
                    <a:pt x="121310" y="58521"/>
                  </a:lnTo>
                  <a:lnTo>
                    <a:pt x="140817" y="73457"/>
                  </a:lnTo>
                  <a:lnTo>
                    <a:pt x="138989" y="77419"/>
                  </a:lnTo>
                  <a:lnTo>
                    <a:pt x="138989" y="113385"/>
                  </a:lnTo>
                  <a:lnTo>
                    <a:pt x="124663" y="117653"/>
                  </a:lnTo>
                  <a:lnTo>
                    <a:pt x="126187" y="119786"/>
                  </a:lnTo>
                  <a:lnTo>
                    <a:pt x="139903" y="115519"/>
                  </a:lnTo>
                  <a:lnTo>
                    <a:pt x="139903" y="155448"/>
                  </a:lnTo>
                  <a:lnTo>
                    <a:pt x="138989" y="154229"/>
                  </a:lnTo>
                  <a:lnTo>
                    <a:pt x="138989" y="172212"/>
                  </a:lnTo>
                  <a:lnTo>
                    <a:pt x="134721" y="173126"/>
                  </a:lnTo>
                  <a:lnTo>
                    <a:pt x="134721" y="173431"/>
                  </a:lnTo>
                  <a:lnTo>
                    <a:pt x="141427" y="171907"/>
                  </a:lnTo>
                  <a:lnTo>
                    <a:pt x="141427" y="173126"/>
                  </a:lnTo>
                  <a:lnTo>
                    <a:pt x="144170" y="166116"/>
                  </a:lnTo>
                  <a:lnTo>
                    <a:pt x="143865" y="165811"/>
                  </a:lnTo>
                  <a:cubicBezTo>
                    <a:pt x="148336" y="153009"/>
                    <a:pt x="150571" y="141935"/>
                    <a:pt x="150571" y="132588"/>
                  </a:cubicBezTo>
                  <a:cubicBezTo>
                    <a:pt x="150571" y="128930"/>
                    <a:pt x="150317" y="125984"/>
                    <a:pt x="149809" y="123749"/>
                  </a:cubicBezTo>
                  <a:cubicBezTo>
                    <a:pt x="149301" y="121513"/>
                    <a:pt x="148844" y="120193"/>
                    <a:pt x="148437" y="119786"/>
                  </a:cubicBezTo>
                  <a:lnTo>
                    <a:pt x="148437" y="119177"/>
                  </a:lnTo>
                  <a:lnTo>
                    <a:pt x="151181" y="115824"/>
                  </a:lnTo>
                  <a:lnTo>
                    <a:pt x="151485" y="115824"/>
                  </a:lnTo>
                  <a:lnTo>
                    <a:pt x="180441" y="125882"/>
                  </a:lnTo>
                  <a:lnTo>
                    <a:pt x="180441" y="126187"/>
                  </a:lnTo>
                  <a:cubicBezTo>
                    <a:pt x="180035" y="129845"/>
                    <a:pt x="179019" y="134213"/>
                    <a:pt x="177393" y="139293"/>
                  </a:cubicBezTo>
                  <a:lnTo>
                    <a:pt x="194767" y="138379"/>
                  </a:lnTo>
                  <a:cubicBezTo>
                    <a:pt x="194564" y="136957"/>
                    <a:pt x="194462" y="135331"/>
                    <a:pt x="194462" y="133502"/>
                  </a:cubicBezTo>
                  <a:cubicBezTo>
                    <a:pt x="193853" y="124968"/>
                    <a:pt x="191821" y="117348"/>
                    <a:pt x="188366" y="110642"/>
                  </a:cubicBezTo>
                  <a:lnTo>
                    <a:pt x="188061" y="110337"/>
                  </a:lnTo>
                  <a:lnTo>
                    <a:pt x="192024" y="105765"/>
                  </a:lnTo>
                  <a:lnTo>
                    <a:pt x="192329" y="105765"/>
                  </a:lnTo>
                  <a:lnTo>
                    <a:pt x="222199" y="115519"/>
                  </a:lnTo>
                  <a:lnTo>
                    <a:pt x="222199" y="135636"/>
                  </a:lnTo>
                  <a:cubicBezTo>
                    <a:pt x="236017" y="133401"/>
                    <a:pt x="245567" y="131673"/>
                    <a:pt x="250850" y="130454"/>
                  </a:cubicBezTo>
                  <a:lnTo>
                    <a:pt x="261213" y="145694"/>
                  </a:lnTo>
                  <a:lnTo>
                    <a:pt x="262737" y="145389"/>
                  </a:lnTo>
                  <a:lnTo>
                    <a:pt x="264871" y="148742"/>
                  </a:lnTo>
                  <a:lnTo>
                    <a:pt x="263347" y="148742"/>
                  </a:lnTo>
                  <a:lnTo>
                    <a:pt x="263652" y="149352"/>
                  </a:lnTo>
                  <a:lnTo>
                    <a:pt x="247193" y="153009"/>
                  </a:lnTo>
                  <a:cubicBezTo>
                    <a:pt x="236017" y="153416"/>
                    <a:pt x="227685" y="153822"/>
                    <a:pt x="222199" y="154229"/>
                  </a:cubicBezTo>
                  <a:lnTo>
                    <a:pt x="222199" y="155143"/>
                  </a:lnTo>
                  <a:lnTo>
                    <a:pt x="223113" y="154838"/>
                  </a:lnTo>
                  <a:lnTo>
                    <a:pt x="223113" y="186233"/>
                  </a:lnTo>
                  <a:cubicBezTo>
                    <a:pt x="240792" y="184607"/>
                    <a:pt x="255829" y="182473"/>
                    <a:pt x="268224" y="179832"/>
                  </a:cubicBezTo>
                  <a:lnTo>
                    <a:pt x="283464" y="201777"/>
                  </a:lnTo>
                  <a:cubicBezTo>
                    <a:pt x="262737" y="201777"/>
                    <a:pt x="242621" y="202590"/>
                    <a:pt x="223113" y="204216"/>
                  </a:cubicBezTo>
                  <a:lnTo>
                    <a:pt x="223113" y="249631"/>
                  </a:lnTo>
                  <a:lnTo>
                    <a:pt x="195681" y="217627"/>
                  </a:lnTo>
                  <a:lnTo>
                    <a:pt x="195681" y="206654"/>
                  </a:lnTo>
                  <a:lnTo>
                    <a:pt x="190195" y="207264"/>
                  </a:lnTo>
                  <a:lnTo>
                    <a:pt x="174345" y="188976"/>
                  </a:lnTo>
                  <a:lnTo>
                    <a:pt x="195681" y="188061"/>
                  </a:lnTo>
                  <a:lnTo>
                    <a:pt x="195681" y="163677"/>
                  </a:lnTo>
                  <a:lnTo>
                    <a:pt x="194767" y="163982"/>
                  </a:lnTo>
                  <a:lnTo>
                    <a:pt x="194767" y="156667"/>
                  </a:lnTo>
                  <a:cubicBezTo>
                    <a:pt x="183591" y="157886"/>
                    <a:pt x="174752" y="159207"/>
                    <a:pt x="168249" y="160629"/>
                  </a:cubicBezTo>
                  <a:lnTo>
                    <a:pt x="167945" y="159715"/>
                  </a:lnTo>
                  <a:cubicBezTo>
                    <a:pt x="166319" y="162763"/>
                    <a:pt x="164084" y="166217"/>
                    <a:pt x="161239" y="170078"/>
                  </a:cubicBezTo>
                  <a:cubicBezTo>
                    <a:pt x="160020" y="171907"/>
                    <a:pt x="157886" y="174549"/>
                    <a:pt x="154838" y="178003"/>
                  </a:cubicBezTo>
                  <a:lnTo>
                    <a:pt x="150571" y="172821"/>
                  </a:lnTo>
                  <a:lnTo>
                    <a:pt x="149961" y="172821"/>
                  </a:lnTo>
                  <a:lnTo>
                    <a:pt x="149657" y="172517"/>
                  </a:lnTo>
                  <a:lnTo>
                    <a:pt x="141427" y="174650"/>
                  </a:lnTo>
                  <a:lnTo>
                    <a:pt x="149961" y="172821"/>
                  </a:lnTo>
                  <a:lnTo>
                    <a:pt x="154533" y="178308"/>
                  </a:lnTo>
                  <a:cubicBezTo>
                    <a:pt x="150876" y="182372"/>
                    <a:pt x="147117" y="186029"/>
                    <a:pt x="143256" y="189281"/>
                  </a:cubicBezTo>
                  <a:lnTo>
                    <a:pt x="141427" y="188061"/>
                  </a:lnTo>
                  <a:lnTo>
                    <a:pt x="141427" y="191414"/>
                  </a:lnTo>
                  <a:lnTo>
                    <a:pt x="168554" y="190805"/>
                  </a:lnTo>
                  <a:lnTo>
                    <a:pt x="184404" y="209093"/>
                  </a:lnTo>
                  <a:cubicBezTo>
                    <a:pt x="172212" y="210515"/>
                    <a:pt x="161747" y="211836"/>
                    <a:pt x="153009" y="213055"/>
                  </a:cubicBezTo>
                  <a:lnTo>
                    <a:pt x="141427" y="196901"/>
                  </a:lnTo>
                  <a:lnTo>
                    <a:pt x="141427" y="237134"/>
                  </a:lnTo>
                  <a:cubicBezTo>
                    <a:pt x="141427" y="250545"/>
                    <a:pt x="136957" y="259994"/>
                    <a:pt x="128016" y="265481"/>
                  </a:cubicBezTo>
                  <a:cubicBezTo>
                    <a:pt x="122529" y="268935"/>
                    <a:pt x="115824" y="270662"/>
                    <a:pt x="107899" y="270662"/>
                  </a:cubicBezTo>
                  <a:lnTo>
                    <a:pt x="104546" y="270662"/>
                  </a:lnTo>
                  <a:lnTo>
                    <a:pt x="104241" y="270357"/>
                  </a:lnTo>
                  <a:cubicBezTo>
                    <a:pt x="101397" y="262839"/>
                    <a:pt x="97637" y="257099"/>
                    <a:pt x="92964" y="253136"/>
                  </a:cubicBezTo>
                  <a:cubicBezTo>
                    <a:pt x="88290" y="249174"/>
                    <a:pt x="85852" y="247091"/>
                    <a:pt x="85649" y="246888"/>
                  </a:cubicBezTo>
                  <a:lnTo>
                    <a:pt x="87782" y="242316"/>
                  </a:lnTo>
                  <a:lnTo>
                    <a:pt x="101498" y="244145"/>
                  </a:lnTo>
                  <a:cubicBezTo>
                    <a:pt x="104546" y="244145"/>
                    <a:pt x="107239" y="243383"/>
                    <a:pt x="109575" y="241859"/>
                  </a:cubicBezTo>
                  <a:cubicBezTo>
                    <a:pt x="111912" y="240335"/>
                    <a:pt x="113081" y="237541"/>
                    <a:pt x="113081" y="233477"/>
                  </a:cubicBezTo>
                  <a:lnTo>
                    <a:pt x="113385" y="178003"/>
                  </a:lnTo>
                  <a:lnTo>
                    <a:pt x="124053" y="175565"/>
                  </a:lnTo>
                  <a:lnTo>
                    <a:pt x="122834" y="175565"/>
                  </a:lnTo>
                  <a:lnTo>
                    <a:pt x="110947" y="178308"/>
                  </a:lnTo>
                  <a:lnTo>
                    <a:pt x="110947" y="175565"/>
                  </a:lnTo>
                  <a:cubicBezTo>
                    <a:pt x="102819" y="175971"/>
                    <a:pt x="96825" y="176377"/>
                    <a:pt x="92964" y="176784"/>
                  </a:cubicBezTo>
                  <a:lnTo>
                    <a:pt x="92964" y="182270"/>
                  </a:lnTo>
                  <a:lnTo>
                    <a:pt x="65227" y="188366"/>
                  </a:lnTo>
                  <a:lnTo>
                    <a:pt x="65227" y="179527"/>
                  </a:lnTo>
                  <a:cubicBezTo>
                    <a:pt x="60960" y="179933"/>
                    <a:pt x="56286" y="180645"/>
                    <a:pt x="51206" y="181661"/>
                  </a:cubicBezTo>
                  <a:lnTo>
                    <a:pt x="49377" y="192633"/>
                  </a:lnTo>
                  <a:lnTo>
                    <a:pt x="20421" y="199034"/>
                  </a:lnTo>
                  <a:cubicBezTo>
                    <a:pt x="23469" y="180949"/>
                    <a:pt x="25298" y="163982"/>
                    <a:pt x="25908" y="148133"/>
                  </a:cubicBezTo>
                  <a:lnTo>
                    <a:pt x="30480" y="146913"/>
                  </a:lnTo>
                  <a:cubicBezTo>
                    <a:pt x="30886" y="140208"/>
                    <a:pt x="31089" y="131165"/>
                    <a:pt x="31089" y="119786"/>
                  </a:cubicBezTo>
                  <a:lnTo>
                    <a:pt x="30785" y="119177"/>
                  </a:lnTo>
                  <a:lnTo>
                    <a:pt x="31089" y="119177"/>
                  </a:lnTo>
                  <a:cubicBezTo>
                    <a:pt x="31089" y="111861"/>
                    <a:pt x="30937" y="105257"/>
                    <a:pt x="30632" y="99365"/>
                  </a:cubicBezTo>
                  <a:cubicBezTo>
                    <a:pt x="30327" y="93472"/>
                    <a:pt x="30175" y="89713"/>
                    <a:pt x="30175" y="88087"/>
                  </a:cubicBezTo>
                  <a:cubicBezTo>
                    <a:pt x="30175" y="84633"/>
                    <a:pt x="29769" y="81280"/>
                    <a:pt x="28956" y="78029"/>
                  </a:cubicBezTo>
                  <a:cubicBezTo>
                    <a:pt x="21234" y="84734"/>
                    <a:pt x="13919" y="89611"/>
                    <a:pt x="7010" y="92659"/>
                  </a:cubicBezTo>
                  <a:lnTo>
                    <a:pt x="6705" y="92659"/>
                  </a:lnTo>
                  <a:lnTo>
                    <a:pt x="1219" y="86868"/>
                  </a:lnTo>
                  <a:lnTo>
                    <a:pt x="1524" y="86563"/>
                  </a:lnTo>
                  <a:cubicBezTo>
                    <a:pt x="6197" y="81077"/>
                    <a:pt x="12090" y="73203"/>
                    <a:pt x="19202" y="62941"/>
                  </a:cubicBezTo>
                  <a:cubicBezTo>
                    <a:pt x="26314" y="52679"/>
                    <a:pt x="32410" y="43078"/>
                    <a:pt x="37490" y="34137"/>
                  </a:cubicBezTo>
                  <a:lnTo>
                    <a:pt x="39014" y="35966"/>
                  </a:lnTo>
                  <a:lnTo>
                    <a:pt x="43281" y="27737"/>
                  </a:lnTo>
                  <a:lnTo>
                    <a:pt x="42977" y="26517"/>
                  </a:lnTo>
                  <a:lnTo>
                    <a:pt x="43891" y="26517"/>
                  </a:lnTo>
                  <a:lnTo>
                    <a:pt x="45415" y="22860"/>
                  </a:lnTo>
                  <a:cubicBezTo>
                    <a:pt x="47041" y="18796"/>
                    <a:pt x="47853" y="14935"/>
                    <a:pt x="47853" y="11277"/>
                  </a:cubicBezTo>
                  <a:cubicBezTo>
                    <a:pt x="47853" y="8433"/>
                    <a:pt x="47447" y="5994"/>
                    <a:pt x="46634" y="3962"/>
                  </a:cubicBezTo>
                  <a:lnTo>
                    <a:pt x="46329" y="3048"/>
                  </a:lnTo>
                  <a:close/>
                  <a:moveTo>
                    <a:pt x="541934" y="0"/>
                  </a:moveTo>
                  <a:lnTo>
                    <a:pt x="560527" y="25603"/>
                  </a:lnTo>
                  <a:lnTo>
                    <a:pt x="559917" y="25908"/>
                  </a:lnTo>
                  <a:cubicBezTo>
                    <a:pt x="550570" y="30378"/>
                    <a:pt x="540004" y="34137"/>
                    <a:pt x="528218" y="37185"/>
                  </a:cubicBezTo>
                  <a:lnTo>
                    <a:pt x="534924" y="7010"/>
                  </a:lnTo>
                  <a:cubicBezTo>
                    <a:pt x="536956" y="5181"/>
                    <a:pt x="538531" y="3708"/>
                    <a:pt x="539648" y="2591"/>
                  </a:cubicBezTo>
                  <a:cubicBezTo>
                    <a:pt x="540766" y="1473"/>
                    <a:pt x="541426" y="711"/>
                    <a:pt x="541629" y="305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zihun159hao-gukesong" pitchFamily="2" charset="-122"/>
                <a:ea typeface="zihun159hao-gukesong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5085978"/>
            <a:ext cx="12190413" cy="1773610"/>
          </a:xfrm>
          <a:prstGeom prst="rect">
            <a:avLst/>
          </a:prstGeom>
          <a:solidFill>
            <a:srgbClr val="E5F3F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>
              <a:solidFill>
                <a:prstClr val="white"/>
              </a:solidFill>
            </a:endParaRPr>
          </a:p>
        </p:txBody>
      </p:sp>
      <p:grpSp>
        <p:nvGrpSpPr>
          <p:cNvPr id="3" name="组合 2"/>
          <p:cNvGrpSpPr/>
          <p:nvPr userDrawn="1">
            <p:custDataLst>
              <p:tags r:id="rId3"/>
            </p:custDataLst>
          </p:nvPr>
        </p:nvGrpSpPr>
        <p:grpSpPr>
          <a:xfrm>
            <a:off x="10798223" y="5085978"/>
            <a:ext cx="914401" cy="414999"/>
            <a:chOff x="645458" y="3594847"/>
            <a:chExt cx="914401" cy="414999"/>
          </a:xfrm>
        </p:grpSpPr>
        <p:sp>
          <p:nvSpPr>
            <p:cNvPr id="4" name="矩形 3"/>
            <p:cNvSpPr/>
            <p:nvPr>
              <p:custDataLst>
                <p:tags r:id="rId4"/>
              </p:custDataLst>
            </p:nvPr>
          </p:nvSpPr>
          <p:spPr>
            <a:xfrm>
              <a:off x="645458" y="3594847"/>
              <a:ext cx="914401" cy="414999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charset="-122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5"/>
              </p:custDataLst>
            </p:nvPr>
          </p:nvSpPr>
          <p:spPr>
            <a:xfrm>
              <a:off x="808095" y="3667060"/>
              <a:ext cx="580034" cy="281025"/>
            </a:xfrm>
            <a:custGeom>
              <a:rect l="l" t="t" r="r" b="b"/>
              <a:pathLst>
                <a:path w="580034" h="281025">
                  <a:moveTo>
                    <a:pt x="196291" y="222809"/>
                  </a:moveTo>
                  <a:lnTo>
                    <a:pt x="223723" y="254813"/>
                  </a:lnTo>
                  <a:lnTo>
                    <a:pt x="223723" y="273101"/>
                  </a:lnTo>
                  <a:lnTo>
                    <a:pt x="195986" y="281025"/>
                  </a:lnTo>
                  <a:close/>
                  <a:moveTo>
                    <a:pt x="49073" y="192938"/>
                  </a:moveTo>
                  <a:lnTo>
                    <a:pt x="46329" y="205130"/>
                  </a:lnTo>
                  <a:cubicBezTo>
                    <a:pt x="41453" y="223012"/>
                    <a:pt x="35357" y="237947"/>
                    <a:pt x="28041" y="249936"/>
                  </a:cubicBezTo>
                  <a:cubicBezTo>
                    <a:pt x="20726" y="261925"/>
                    <a:pt x="13513" y="270459"/>
                    <a:pt x="6401" y="275539"/>
                  </a:cubicBezTo>
                  <a:lnTo>
                    <a:pt x="0" y="272186"/>
                  </a:lnTo>
                  <a:cubicBezTo>
                    <a:pt x="8941" y="249631"/>
                    <a:pt x="15646" y="225349"/>
                    <a:pt x="20117" y="199339"/>
                  </a:cubicBezTo>
                  <a:close/>
                  <a:moveTo>
                    <a:pt x="98145" y="185013"/>
                  </a:moveTo>
                  <a:lnTo>
                    <a:pt x="98145" y="230733"/>
                  </a:lnTo>
                  <a:lnTo>
                    <a:pt x="70104" y="238658"/>
                  </a:lnTo>
                  <a:lnTo>
                    <a:pt x="70409" y="191109"/>
                  </a:lnTo>
                  <a:close/>
                  <a:moveTo>
                    <a:pt x="65227" y="139293"/>
                  </a:moveTo>
                  <a:lnTo>
                    <a:pt x="58826" y="140208"/>
                  </a:lnTo>
                  <a:lnTo>
                    <a:pt x="58826" y="142646"/>
                  </a:lnTo>
                  <a:lnTo>
                    <a:pt x="54559" y="143865"/>
                  </a:lnTo>
                  <a:cubicBezTo>
                    <a:pt x="54153" y="151587"/>
                    <a:pt x="53746" y="157378"/>
                    <a:pt x="53340" y="161239"/>
                  </a:cubicBezTo>
                  <a:cubicBezTo>
                    <a:pt x="55575" y="161239"/>
                    <a:pt x="59537" y="161036"/>
                    <a:pt x="65227" y="160629"/>
                  </a:cubicBezTo>
                  <a:close/>
                  <a:moveTo>
                    <a:pt x="111252" y="135636"/>
                  </a:moveTo>
                  <a:lnTo>
                    <a:pt x="92964" y="136550"/>
                  </a:lnTo>
                  <a:lnTo>
                    <a:pt x="92964" y="158191"/>
                  </a:lnTo>
                  <a:cubicBezTo>
                    <a:pt x="101701" y="156769"/>
                    <a:pt x="107696" y="155753"/>
                    <a:pt x="110947" y="155143"/>
                  </a:cubicBezTo>
                  <a:cubicBezTo>
                    <a:pt x="111150" y="150673"/>
                    <a:pt x="111252" y="144170"/>
                    <a:pt x="111252" y="135636"/>
                  </a:cubicBezTo>
                  <a:close/>
                  <a:moveTo>
                    <a:pt x="65227" y="135331"/>
                  </a:moveTo>
                  <a:lnTo>
                    <a:pt x="59131" y="137160"/>
                  </a:lnTo>
                  <a:cubicBezTo>
                    <a:pt x="59131" y="138379"/>
                    <a:pt x="59029" y="139192"/>
                    <a:pt x="58826" y="139598"/>
                  </a:cubicBezTo>
                  <a:lnTo>
                    <a:pt x="65227" y="137769"/>
                  </a:lnTo>
                  <a:close/>
                  <a:moveTo>
                    <a:pt x="111252" y="121615"/>
                  </a:moveTo>
                  <a:lnTo>
                    <a:pt x="93878" y="126797"/>
                  </a:lnTo>
                  <a:lnTo>
                    <a:pt x="93878" y="129235"/>
                  </a:lnTo>
                  <a:lnTo>
                    <a:pt x="111252" y="124053"/>
                  </a:lnTo>
                  <a:lnTo>
                    <a:pt x="111252" y="121920"/>
                  </a:lnTo>
                  <a:close/>
                  <a:moveTo>
                    <a:pt x="64617" y="93573"/>
                  </a:moveTo>
                  <a:lnTo>
                    <a:pt x="60045" y="94793"/>
                  </a:lnTo>
                  <a:lnTo>
                    <a:pt x="59741" y="118872"/>
                  </a:lnTo>
                  <a:lnTo>
                    <a:pt x="66141" y="118567"/>
                  </a:lnTo>
                  <a:cubicBezTo>
                    <a:pt x="66141" y="109829"/>
                    <a:pt x="66040" y="104648"/>
                    <a:pt x="65837" y="103022"/>
                  </a:cubicBezTo>
                  <a:cubicBezTo>
                    <a:pt x="65430" y="98552"/>
                    <a:pt x="65024" y="95402"/>
                    <a:pt x="64617" y="93573"/>
                  </a:cubicBezTo>
                  <a:close/>
                  <a:moveTo>
                    <a:pt x="110642" y="87782"/>
                  </a:moveTo>
                  <a:lnTo>
                    <a:pt x="93269" y="89611"/>
                  </a:lnTo>
                  <a:lnTo>
                    <a:pt x="93269" y="100279"/>
                  </a:lnTo>
                  <a:lnTo>
                    <a:pt x="85344" y="91135"/>
                  </a:lnTo>
                  <a:lnTo>
                    <a:pt x="84734" y="91135"/>
                  </a:lnTo>
                  <a:lnTo>
                    <a:pt x="93878" y="101803"/>
                  </a:lnTo>
                  <a:lnTo>
                    <a:pt x="93878" y="115824"/>
                  </a:lnTo>
                  <a:lnTo>
                    <a:pt x="105461" y="113995"/>
                  </a:lnTo>
                  <a:lnTo>
                    <a:pt x="107289" y="116129"/>
                  </a:lnTo>
                  <a:cubicBezTo>
                    <a:pt x="108915" y="115722"/>
                    <a:pt x="110236" y="115519"/>
                    <a:pt x="111252" y="115519"/>
                  </a:cubicBezTo>
                  <a:cubicBezTo>
                    <a:pt x="111252" y="103530"/>
                    <a:pt x="111150" y="95301"/>
                    <a:pt x="110947" y="90830"/>
                  </a:cubicBezTo>
                  <a:cubicBezTo>
                    <a:pt x="110947" y="89408"/>
                    <a:pt x="110845" y="88392"/>
                    <a:pt x="110642" y="87782"/>
                  </a:cubicBezTo>
                  <a:close/>
                  <a:moveTo>
                    <a:pt x="308762" y="78333"/>
                  </a:moveTo>
                  <a:lnTo>
                    <a:pt x="312115" y="78333"/>
                  </a:lnTo>
                  <a:lnTo>
                    <a:pt x="312725" y="83820"/>
                  </a:lnTo>
                  <a:close/>
                  <a:moveTo>
                    <a:pt x="391058" y="67665"/>
                  </a:moveTo>
                  <a:lnTo>
                    <a:pt x="391058" y="68885"/>
                  </a:lnTo>
                  <a:cubicBezTo>
                    <a:pt x="391871" y="68885"/>
                    <a:pt x="392481" y="68783"/>
                    <a:pt x="392887" y="68580"/>
                  </a:cubicBezTo>
                  <a:lnTo>
                    <a:pt x="393497" y="68580"/>
                  </a:lnTo>
                  <a:close/>
                  <a:moveTo>
                    <a:pt x="99365" y="37185"/>
                  </a:moveTo>
                  <a:cubicBezTo>
                    <a:pt x="84328" y="38405"/>
                    <a:pt x="71729" y="40437"/>
                    <a:pt x="61569" y="43281"/>
                  </a:cubicBezTo>
                  <a:lnTo>
                    <a:pt x="52730" y="55473"/>
                  </a:lnTo>
                  <a:lnTo>
                    <a:pt x="50901" y="53340"/>
                  </a:lnTo>
                  <a:cubicBezTo>
                    <a:pt x="47447" y="58217"/>
                    <a:pt x="43078" y="63601"/>
                    <a:pt x="37795" y="69494"/>
                  </a:cubicBezTo>
                  <a:cubicBezTo>
                    <a:pt x="43485" y="71120"/>
                    <a:pt x="48971" y="72847"/>
                    <a:pt x="54254" y="74676"/>
                  </a:cubicBezTo>
                  <a:lnTo>
                    <a:pt x="69494" y="72542"/>
                  </a:lnTo>
                  <a:lnTo>
                    <a:pt x="70713" y="74066"/>
                  </a:lnTo>
                  <a:lnTo>
                    <a:pt x="71628" y="73761"/>
                  </a:lnTo>
                  <a:cubicBezTo>
                    <a:pt x="83007" y="61773"/>
                    <a:pt x="92253" y="49581"/>
                    <a:pt x="99365" y="37185"/>
                  </a:cubicBezTo>
                  <a:close/>
                  <a:moveTo>
                    <a:pt x="238963" y="14935"/>
                  </a:moveTo>
                  <a:lnTo>
                    <a:pt x="238963" y="15240"/>
                  </a:lnTo>
                  <a:lnTo>
                    <a:pt x="240487" y="17069"/>
                  </a:lnTo>
                  <a:lnTo>
                    <a:pt x="242925" y="15849"/>
                  </a:lnTo>
                  <a:lnTo>
                    <a:pt x="262737" y="30785"/>
                  </a:lnTo>
                  <a:lnTo>
                    <a:pt x="259385" y="37795"/>
                  </a:lnTo>
                  <a:lnTo>
                    <a:pt x="263347" y="38709"/>
                  </a:lnTo>
                  <a:lnTo>
                    <a:pt x="263347" y="39014"/>
                  </a:lnTo>
                  <a:cubicBezTo>
                    <a:pt x="263347" y="39217"/>
                    <a:pt x="262991" y="42011"/>
                    <a:pt x="262280" y="47396"/>
                  </a:cubicBezTo>
                  <a:cubicBezTo>
                    <a:pt x="261569" y="52781"/>
                    <a:pt x="260401" y="65024"/>
                    <a:pt x="258775" y="84125"/>
                  </a:cubicBezTo>
                  <a:lnTo>
                    <a:pt x="258775" y="85344"/>
                  </a:lnTo>
                  <a:lnTo>
                    <a:pt x="252679" y="87173"/>
                  </a:lnTo>
                  <a:cubicBezTo>
                    <a:pt x="249428" y="101803"/>
                    <a:pt x="240081" y="110439"/>
                    <a:pt x="224637" y="113081"/>
                  </a:cubicBezTo>
                  <a:lnTo>
                    <a:pt x="219456" y="113690"/>
                  </a:lnTo>
                  <a:lnTo>
                    <a:pt x="219151" y="113690"/>
                  </a:lnTo>
                  <a:lnTo>
                    <a:pt x="219151" y="113385"/>
                  </a:lnTo>
                  <a:cubicBezTo>
                    <a:pt x="216103" y="108102"/>
                    <a:pt x="211125" y="102616"/>
                    <a:pt x="204216" y="96926"/>
                  </a:cubicBezTo>
                  <a:lnTo>
                    <a:pt x="204825" y="96621"/>
                  </a:lnTo>
                  <a:lnTo>
                    <a:pt x="202387" y="95097"/>
                  </a:lnTo>
                  <a:lnTo>
                    <a:pt x="201777" y="95097"/>
                  </a:lnTo>
                  <a:lnTo>
                    <a:pt x="203606" y="90221"/>
                  </a:lnTo>
                  <a:lnTo>
                    <a:pt x="214884" y="91745"/>
                  </a:lnTo>
                  <a:cubicBezTo>
                    <a:pt x="218135" y="91948"/>
                    <a:pt x="221081" y="91287"/>
                    <a:pt x="223723" y="89763"/>
                  </a:cubicBezTo>
                  <a:cubicBezTo>
                    <a:pt x="226365" y="88239"/>
                    <a:pt x="227990" y="85649"/>
                    <a:pt x="228600" y="81991"/>
                  </a:cubicBezTo>
                  <a:cubicBezTo>
                    <a:pt x="230835" y="68173"/>
                    <a:pt x="232257" y="56794"/>
                    <a:pt x="232867" y="47853"/>
                  </a:cubicBezTo>
                  <a:cubicBezTo>
                    <a:pt x="232867" y="44399"/>
                    <a:pt x="231953" y="41046"/>
                    <a:pt x="230124" y="37795"/>
                  </a:cubicBezTo>
                  <a:cubicBezTo>
                    <a:pt x="218338" y="38201"/>
                    <a:pt x="207975" y="39014"/>
                    <a:pt x="199034" y="40233"/>
                  </a:cubicBezTo>
                  <a:lnTo>
                    <a:pt x="213055" y="47853"/>
                  </a:lnTo>
                  <a:lnTo>
                    <a:pt x="212445" y="48158"/>
                  </a:lnTo>
                  <a:cubicBezTo>
                    <a:pt x="212445" y="49174"/>
                    <a:pt x="210159" y="53797"/>
                    <a:pt x="205587" y="62027"/>
                  </a:cubicBezTo>
                  <a:cubicBezTo>
                    <a:pt x="201015" y="70256"/>
                    <a:pt x="194767" y="79146"/>
                    <a:pt x="186842" y="88697"/>
                  </a:cubicBezTo>
                  <a:cubicBezTo>
                    <a:pt x="178917" y="98247"/>
                    <a:pt x="169570" y="106273"/>
                    <a:pt x="158801" y="112776"/>
                  </a:cubicBezTo>
                  <a:lnTo>
                    <a:pt x="149047" y="115824"/>
                  </a:lnTo>
                  <a:lnTo>
                    <a:pt x="147828" y="116129"/>
                  </a:lnTo>
                  <a:lnTo>
                    <a:pt x="147523" y="116433"/>
                  </a:lnTo>
                  <a:lnTo>
                    <a:pt x="147218" y="116129"/>
                  </a:lnTo>
                  <a:lnTo>
                    <a:pt x="146304" y="116433"/>
                  </a:lnTo>
                  <a:lnTo>
                    <a:pt x="142341" y="112471"/>
                  </a:lnTo>
                  <a:lnTo>
                    <a:pt x="142646" y="112166"/>
                  </a:lnTo>
                  <a:cubicBezTo>
                    <a:pt x="150571" y="103022"/>
                    <a:pt x="158140" y="93116"/>
                    <a:pt x="165354" y="82448"/>
                  </a:cubicBezTo>
                  <a:cubicBezTo>
                    <a:pt x="172567" y="71780"/>
                    <a:pt x="177800" y="62585"/>
                    <a:pt x="181051" y="54864"/>
                  </a:cubicBezTo>
                  <a:cubicBezTo>
                    <a:pt x="182880" y="50393"/>
                    <a:pt x="183794" y="46329"/>
                    <a:pt x="183794" y="42672"/>
                  </a:cubicBezTo>
                  <a:cubicBezTo>
                    <a:pt x="181762" y="43078"/>
                    <a:pt x="178968" y="43586"/>
                    <a:pt x="175412" y="44196"/>
                  </a:cubicBezTo>
                  <a:cubicBezTo>
                    <a:pt x="171856" y="44805"/>
                    <a:pt x="168351" y="45313"/>
                    <a:pt x="164897" y="45720"/>
                  </a:cubicBezTo>
                  <a:lnTo>
                    <a:pt x="150876" y="24689"/>
                  </a:lnTo>
                  <a:cubicBezTo>
                    <a:pt x="151689" y="24689"/>
                    <a:pt x="157023" y="24790"/>
                    <a:pt x="166878" y="24993"/>
                  </a:cubicBezTo>
                  <a:cubicBezTo>
                    <a:pt x="176733" y="25197"/>
                    <a:pt x="200355" y="21945"/>
                    <a:pt x="237744" y="15240"/>
                  </a:cubicBezTo>
                  <a:close/>
                  <a:moveTo>
                    <a:pt x="527304" y="6096"/>
                  </a:moveTo>
                  <a:lnTo>
                    <a:pt x="520598" y="36271"/>
                  </a:lnTo>
                  <a:cubicBezTo>
                    <a:pt x="506374" y="40132"/>
                    <a:pt x="491541" y="42570"/>
                    <a:pt x="476097" y="43586"/>
                  </a:cubicBezTo>
                  <a:cubicBezTo>
                    <a:pt x="477317" y="64109"/>
                    <a:pt x="477825" y="81483"/>
                    <a:pt x="477621" y="95707"/>
                  </a:cubicBezTo>
                  <a:cubicBezTo>
                    <a:pt x="490626" y="94488"/>
                    <a:pt x="502717" y="93167"/>
                    <a:pt x="513893" y="91745"/>
                  </a:cubicBezTo>
                  <a:lnTo>
                    <a:pt x="514197" y="90525"/>
                  </a:lnTo>
                  <a:cubicBezTo>
                    <a:pt x="526796" y="88900"/>
                    <a:pt x="542239" y="86563"/>
                    <a:pt x="560527" y="83515"/>
                  </a:cubicBezTo>
                  <a:lnTo>
                    <a:pt x="562051" y="83515"/>
                  </a:lnTo>
                  <a:lnTo>
                    <a:pt x="580034" y="105461"/>
                  </a:lnTo>
                  <a:lnTo>
                    <a:pt x="575767" y="105765"/>
                  </a:lnTo>
                  <a:cubicBezTo>
                    <a:pt x="559105" y="105969"/>
                    <a:pt x="543052" y="106781"/>
                    <a:pt x="527609" y="108204"/>
                  </a:cubicBezTo>
                  <a:lnTo>
                    <a:pt x="540410" y="112166"/>
                  </a:lnTo>
                  <a:lnTo>
                    <a:pt x="540410" y="120091"/>
                  </a:lnTo>
                  <a:lnTo>
                    <a:pt x="540715" y="120091"/>
                  </a:lnTo>
                  <a:lnTo>
                    <a:pt x="540715" y="262737"/>
                  </a:lnTo>
                  <a:lnTo>
                    <a:pt x="512673" y="271272"/>
                  </a:lnTo>
                  <a:lnTo>
                    <a:pt x="512673" y="270662"/>
                  </a:lnTo>
                  <a:lnTo>
                    <a:pt x="512978" y="169469"/>
                  </a:lnTo>
                  <a:cubicBezTo>
                    <a:pt x="512978" y="144069"/>
                    <a:pt x="512877" y="129845"/>
                    <a:pt x="512673" y="126797"/>
                  </a:cubicBezTo>
                  <a:cubicBezTo>
                    <a:pt x="512470" y="123342"/>
                    <a:pt x="511657" y="118465"/>
                    <a:pt x="510235" y="112166"/>
                  </a:cubicBezTo>
                  <a:lnTo>
                    <a:pt x="509625" y="114605"/>
                  </a:lnTo>
                  <a:lnTo>
                    <a:pt x="508101" y="110642"/>
                  </a:lnTo>
                  <a:lnTo>
                    <a:pt x="507187" y="110337"/>
                  </a:lnTo>
                  <a:cubicBezTo>
                    <a:pt x="502107" y="111150"/>
                    <a:pt x="492353" y="112776"/>
                    <a:pt x="477926" y="115214"/>
                  </a:cubicBezTo>
                  <a:cubicBezTo>
                    <a:pt x="477113" y="144069"/>
                    <a:pt x="473557" y="169265"/>
                    <a:pt x="467258" y="190805"/>
                  </a:cubicBezTo>
                  <a:cubicBezTo>
                    <a:pt x="461365" y="211531"/>
                    <a:pt x="454050" y="228143"/>
                    <a:pt x="445313" y="240639"/>
                  </a:cubicBezTo>
                  <a:cubicBezTo>
                    <a:pt x="436575" y="253136"/>
                    <a:pt x="428244" y="262280"/>
                    <a:pt x="420319" y="268071"/>
                  </a:cubicBezTo>
                  <a:cubicBezTo>
                    <a:pt x="412394" y="273863"/>
                    <a:pt x="408432" y="276250"/>
                    <a:pt x="408432" y="275234"/>
                  </a:cubicBezTo>
                  <a:lnTo>
                    <a:pt x="402641" y="270967"/>
                  </a:lnTo>
                  <a:cubicBezTo>
                    <a:pt x="434543" y="239471"/>
                    <a:pt x="450494" y="187147"/>
                    <a:pt x="450494" y="113995"/>
                  </a:cubicBezTo>
                  <a:cubicBezTo>
                    <a:pt x="450494" y="107696"/>
                    <a:pt x="450291" y="99060"/>
                    <a:pt x="449885" y="88087"/>
                  </a:cubicBezTo>
                  <a:lnTo>
                    <a:pt x="468477" y="95402"/>
                  </a:lnTo>
                  <a:cubicBezTo>
                    <a:pt x="468884" y="95199"/>
                    <a:pt x="469595" y="95097"/>
                    <a:pt x="470611" y="95097"/>
                  </a:cubicBezTo>
                  <a:lnTo>
                    <a:pt x="449275" y="86868"/>
                  </a:lnTo>
                  <a:lnTo>
                    <a:pt x="448361" y="66446"/>
                  </a:lnTo>
                  <a:lnTo>
                    <a:pt x="447446" y="48158"/>
                  </a:lnTo>
                  <a:lnTo>
                    <a:pt x="447446" y="46634"/>
                  </a:lnTo>
                  <a:lnTo>
                    <a:pt x="447446" y="44196"/>
                  </a:lnTo>
                  <a:lnTo>
                    <a:pt x="446532" y="44196"/>
                  </a:lnTo>
                  <a:lnTo>
                    <a:pt x="445617" y="36271"/>
                  </a:lnTo>
                  <a:lnTo>
                    <a:pt x="446532" y="36271"/>
                  </a:lnTo>
                  <a:cubicBezTo>
                    <a:pt x="445516" y="31394"/>
                    <a:pt x="443992" y="28143"/>
                    <a:pt x="441960" y="26517"/>
                  </a:cubicBezTo>
                  <a:lnTo>
                    <a:pt x="441655" y="26213"/>
                  </a:lnTo>
                  <a:lnTo>
                    <a:pt x="445617" y="20726"/>
                  </a:lnTo>
                  <a:lnTo>
                    <a:pt x="445922" y="20726"/>
                  </a:lnTo>
                  <a:lnTo>
                    <a:pt x="472135" y="30785"/>
                  </a:lnTo>
                  <a:cubicBezTo>
                    <a:pt x="496113" y="24689"/>
                    <a:pt x="514502" y="16459"/>
                    <a:pt x="527304" y="6096"/>
                  </a:cubicBezTo>
                  <a:close/>
                  <a:moveTo>
                    <a:pt x="365455" y="5181"/>
                  </a:moveTo>
                  <a:lnTo>
                    <a:pt x="365760" y="5181"/>
                  </a:lnTo>
                  <a:lnTo>
                    <a:pt x="396240" y="14630"/>
                  </a:lnTo>
                  <a:lnTo>
                    <a:pt x="396240" y="67970"/>
                  </a:lnTo>
                  <a:cubicBezTo>
                    <a:pt x="405587" y="66141"/>
                    <a:pt x="412191" y="64414"/>
                    <a:pt x="416052" y="62789"/>
                  </a:cubicBezTo>
                  <a:lnTo>
                    <a:pt x="430987" y="83210"/>
                  </a:lnTo>
                  <a:lnTo>
                    <a:pt x="431901" y="83515"/>
                  </a:lnTo>
                  <a:lnTo>
                    <a:pt x="432511" y="84429"/>
                  </a:lnTo>
                  <a:cubicBezTo>
                    <a:pt x="420725" y="84633"/>
                    <a:pt x="406908" y="85344"/>
                    <a:pt x="391058" y="86563"/>
                  </a:cubicBezTo>
                  <a:lnTo>
                    <a:pt x="391058" y="93878"/>
                  </a:lnTo>
                  <a:lnTo>
                    <a:pt x="392277" y="92964"/>
                  </a:lnTo>
                  <a:cubicBezTo>
                    <a:pt x="396951" y="96825"/>
                    <a:pt x="402590" y="102463"/>
                    <a:pt x="409194" y="109880"/>
                  </a:cubicBezTo>
                  <a:cubicBezTo>
                    <a:pt x="415798" y="117297"/>
                    <a:pt x="422656" y="126085"/>
                    <a:pt x="429768" y="136245"/>
                  </a:cubicBezTo>
                  <a:lnTo>
                    <a:pt x="404469" y="151181"/>
                  </a:lnTo>
                  <a:cubicBezTo>
                    <a:pt x="399186" y="136550"/>
                    <a:pt x="394716" y="125069"/>
                    <a:pt x="391058" y="116738"/>
                  </a:cubicBezTo>
                  <a:lnTo>
                    <a:pt x="391058" y="268529"/>
                  </a:lnTo>
                  <a:lnTo>
                    <a:pt x="362712" y="277063"/>
                  </a:lnTo>
                  <a:lnTo>
                    <a:pt x="362712" y="276453"/>
                  </a:lnTo>
                  <a:cubicBezTo>
                    <a:pt x="362712" y="235001"/>
                    <a:pt x="362813" y="193853"/>
                    <a:pt x="363017" y="153009"/>
                  </a:cubicBezTo>
                  <a:cubicBezTo>
                    <a:pt x="356311" y="173329"/>
                    <a:pt x="347878" y="192532"/>
                    <a:pt x="337718" y="210617"/>
                  </a:cubicBezTo>
                  <a:lnTo>
                    <a:pt x="338328" y="214274"/>
                  </a:lnTo>
                  <a:cubicBezTo>
                    <a:pt x="331622" y="224841"/>
                    <a:pt x="326390" y="232257"/>
                    <a:pt x="322631" y="236525"/>
                  </a:cubicBezTo>
                  <a:cubicBezTo>
                    <a:pt x="318871" y="240792"/>
                    <a:pt x="316890" y="243027"/>
                    <a:pt x="316687" y="243230"/>
                  </a:cubicBezTo>
                  <a:lnTo>
                    <a:pt x="316382" y="243230"/>
                  </a:lnTo>
                  <a:lnTo>
                    <a:pt x="311505" y="239573"/>
                  </a:lnTo>
                  <a:lnTo>
                    <a:pt x="311810" y="239268"/>
                  </a:lnTo>
                  <a:cubicBezTo>
                    <a:pt x="320548" y="219354"/>
                    <a:pt x="326949" y="203403"/>
                    <a:pt x="331013" y="191414"/>
                  </a:cubicBezTo>
                  <a:lnTo>
                    <a:pt x="330098" y="184709"/>
                  </a:lnTo>
                  <a:cubicBezTo>
                    <a:pt x="335991" y="167437"/>
                    <a:pt x="339953" y="153314"/>
                    <a:pt x="341985" y="142341"/>
                  </a:cubicBezTo>
                  <a:cubicBezTo>
                    <a:pt x="344017" y="131369"/>
                    <a:pt x="346049" y="117043"/>
                    <a:pt x="348081" y="99365"/>
                  </a:cubicBezTo>
                  <a:cubicBezTo>
                    <a:pt x="348285" y="97536"/>
                    <a:pt x="348386" y="95097"/>
                    <a:pt x="348386" y="92049"/>
                  </a:cubicBezTo>
                  <a:cubicBezTo>
                    <a:pt x="339649" y="93675"/>
                    <a:pt x="332638" y="95097"/>
                    <a:pt x="327355" y="96317"/>
                  </a:cubicBezTo>
                  <a:lnTo>
                    <a:pt x="315468" y="80772"/>
                  </a:lnTo>
                  <a:lnTo>
                    <a:pt x="314858" y="75285"/>
                  </a:lnTo>
                  <a:cubicBezTo>
                    <a:pt x="335381" y="74473"/>
                    <a:pt x="351434" y="73558"/>
                    <a:pt x="363017" y="72542"/>
                  </a:cubicBezTo>
                  <a:lnTo>
                    <a:pt x="363017" y="53949"/>
                  </a:lnTo>
                  <a:lnTo>
                    <a:pt x="368198" y="55778"/>
                  </a:lnTo>
                  <a:cubicBezTo>
                    <a:pt x="368198" y="48057"/>
                    <a:pt x="368147" y="42469"/>
                    <a:pt x="368046" y="39014"/>
                  </a:cubicBezTo>
                  <a:cubicBezTo>
                    <a:pt x="367944" y="35560"/>
                    <a:pt x="367893" y="33426"/>
                    <a:pt x="367893" y="32613"/>
                  </a:cubicBezTo>
                  <a:cubicBezTo>
                    <a:pt x="367487" y="24079"/>
                    <a:pt x="365557" y="16459"/>
                    <a:pt x="362102" y="9753"/>
                  </a:cubicBezTo>
                  <a:lnTo>
                    <a:pt x="361797" y="9449"/>
                  </a:lnTo>
                  <a:close/>
                  <a:moveTo>
                    <a:pt x="49682" y="609"/>
                  </a:moveTo>
                  <a:lnTo>
                    <a:pt x="49987" y="609"/>
                  </a:lnTo>
                  <a:lnTo>
                    <a:pt x="76809" y="17069"/>
                  </a:lnTo>
                  <a:lnTo>
                    <a:pt x="73761" y="23165"/>
                  </a:lnTo>
                  <a:cubicBezTo>
                    <a:pt x="86766" y="20726"/>
                    <a:pt x="97637" y="18085"/>
                    <a:pt x="106375" y="15240"/>
                  </a:cubicBezTo>
                  <a:lnTo>
                    <a:pt x="110337" y="13716"/>
                  </a:lnTo>
                  <a:lnTo>
                    <a:pt x="125882" y="35357"/>
                  </a:lnTo>
                  <a:lnTo>
                    <a:pt x="124358" y="35357"/>
                  </a:lnTo>
                  <a:lnTo>
                    <a:pt x="127101" y="38405"/>
                  </a:lnTo>
                  <a:cubicBezTo>
                    <a:pt x="125273" y="42672"/>
                    <a:pt x="122123" y="47396"/>
                    <a:pt x="117653" y="52578"/>
                  </a:cubicBezTo>
                  <a:cubicBezTo>
                    <a:pt x="113182" y="57759"/>
                    <a:pt x="107493" y="62890"/>
                    <a:pt x="100584" y="67970"/>
                  </a:cubicBezTo>
                  <a:lnTo>
                    <a:pt x="121310" y="58521"/>
                  </a:lnTo>
                  <a:lnTo>
                    <a:pt x="140817" y="73457"/>
                  </a:lnTo>
                  <a:lnTo>
                    <a:pt x="138989" y="77419"/>
                  </a:lnTo>
                  <a:lnTo>
                    <a:pt x="138989" y="113385"/>
                  </a:lnTo>
                  <a:lnTo>
                    <a:pt x="124663" y="117653"/>
                  </a:lnTo>
                  <a:lnTo>
                    <a:pt x="126187" y="119786"/>
                  </a:lnTo>
                  <a:lnTo>
                    <a:pt x="139903" y="115519"/>
                  </a:lnTo>
                  <a:lnTo>
                    <a:pt x="139903" y="155448"/>
                  </a:lnTo>
                  <a:lnTo>
                    <a:pt x="138989" y="154229"/>
                  </a:lnTo>
                  <a:lnTo>
                    <a:pt x="138989" y="172212"/>
                  </a:lnTo>
                  <a:lnTo>
                    <a:pt x="134721" y="173126"/>
                  </a:lnTo>
                  <a:lnTo>
                    <a:pt x="134721" y="173431"/>
                  </a:lnTo>
                  <a:lnTo>
                    <a:pt x="141427" y="171907"/>
                  </a:lnTo>
                  <a:lnTo>
                    <a:pt x="141427" y="173126"/>
                  </a:lnTo>
                  <a:lnTo>
                    <a:pt x="144170" y="166116"/>
                  </a:lnTo>
                  <a:lnTo>
                    <a:pt x="143865" y="165811"/>
                  </a:lnTo>
                  <a:cubicBezTo>
                    <a:pt x="148336" y="153009"/>
                    <a:pt x="150571" y="141935"/>
                    <a:pt x="150571" y="132588"/>
                  </a:cubicBezTo>
                  <a:cubicBezTo>
                    <a:pt x="150571" y="128930"/>
                    <a:pt x="150317" y="125984"/>
                    <a:pt x="149809" y="123749"/>
                  </a:cubicBezTo>
                  <a:cubicBezTo>
                    <a:pt x="149301" y="121513"/>
                    <a:pt x="148844" y="120193"/>
                    <a:pt x="148437" y="119786"/>
                  </a:cubicBezTo>
                  <a:lnTo>
                    <a:pt x="148437" y="119177"/>
                  </a:lnTo>
                  <a:lnTo>
                    <a:pt x="151181" y="115824"/>
                  </a:lnTo>
                  <a:lnTo>
                    <a:pt x="151485" y="115824"/>
                  </a:lnTo>
                  <a:lnTo>
                    <a:pt x="180441" y="125882"/>
                  </a:lnTo>
                  <a:lnTo>
                    <a:pt x="180441" y="126187"/>
                  </a:lnTo>
                  <a:cubicBezTo>
                    <a:pt x="180035" y="129845"/>
                    <a:pt x="179019" y="134213"/>
                    <a:pt x="177393" y="139293"/>
                  </a:cubicBezTo>
                  <a:lnTo>
                    <a:pt x="194767" y="138379"/>
                  </a:lnTo>
                  <a:cubicBezTo>
                    <a:pt x="194564" y="136957"/>
                    <a:pt x="194462" y="135331"/>
                    <a:pt x="194462" y="133502"/>
                  </a:cubicBezTo>
                  <a:cubicBezTo>
                    <a:pt x="193853" y="124968"/>
                    <a:pt x="191821" y="117348"/>
                    <a:pt x="188366" y="110642"/>
                  </a:cubicBezTo>
                  <a:lnTo>
                    <a:pt x="188061" y="110337"/>
                  </a:lnTo>
                  <a:lnTo>
                    <a:pt x="192024" y="105765"/>
                  </a:lnTo>
                  <a:lnTo>
                    <a:pt x="192329" y="105765"/>
                  </a:lnTo>
                  <a:lnTo>
                    <a:pt x="222199" y="115519"/>
                  </a:lnTo>
                  <a:lnTo>
                    <a:pt x="222199" y="135636"/>
                  </a:lnTo>
                  <a:cubicBezTo>
                    <a:pt x="236017" y="133401"/>
                    <a:pt x="245567" y="131673"/>
                    <a:pt x="250850" y="130454"/>
                  </a:cubicBezTo>
                  <a:lnTo>
                    <a:pt x="261213" y="145694"/>
                  </a:lnTo>
                  <a:lnTo>
                    <a:pt x="262737" y="145389"/>
                  </a:lnTo>
                  <a:lnTo>
                    <a:pt x="264871" y="148742"/>
                  </a:lnTo>
                  <a:lnTo>
                    <a:pt x="263347" y="148742"/>
                  </a:lnTo>
                  <a:lnTo>
                    <a:pt x="263652" y="149352"/>
                  </a:lnTo>
                  <a:lnTo>
                    <a:pt x="247193" y="153009"/>
                  </a:lnTo>
                  <a:cubicBezTo>
                    <a:pt x="236017" y="153416"/>
                    <a:pt x="227685" y="153822"/>
                    <a:pt x="222199" y="154229"/>
                  </a:cubicBezTo>
                  <a:lnTo>
                    <a:pt x="222199" y="155143"/>
                  </a:lnTo>
                  <a:lnTo>
                    <a:pt x="223113" y="154838"/>
                  </a:lnTo>
                  <a:lnTo>
                    <a:pt x="223113" y="186233"/>
                  </a:lnTo>
                  <a:cubicBezTo>
                    <a:pt x="240792" y="184607"/>
                    <a:pt x="255829" y="182473"/>
                    <a:pt x="268224" y="179832"/>
                  </a:cubicBezTo>
                  <a:lnTo>
                    <a:pt x="283464" y="201777"/>
                  </a:lnTo>
                  <a:cubicBezTo>
                    <a:pt x="262737" y="201777"/>
                    <a:pt x="242621" y="202590"/>
                    <a:pt x="223113" y="204216"/>
                  </a:cubicBezTo>
                  <a:lnTo>
                    <a:pt x="223113" y="249631"/>
                  </a:lnTo>
                  <a:lnTo>
                    <a:pt x="195681" y="217627"/>
                  </a:lnTo>
                  <a:lnTo>
                    <a:pt x="195681" y="206654"/>
                  </a:lnTo>
                  <a:lnTo>
                    <a:pt x="190195" y="207264"/>
                  </a:lnTo>
                  <a:lnTo>
                    <a:pt x="174345" y="188976"/>
                  </a:lnTo>
                  <a:lnTo>
                    <a:pt x="195681" y="188061"/>
                  </a:lnTo>
                  <a:lnTo>
                    <a:pt x="195681" y="163677"/>
                  </a:lnTo>
                  <a:lnTo>
                    <a:pt x="194767" y="163982"/>
                  </a:lnTo>
                  <a:lnTo>
                    <a:pt x="194767" y="156667"/>
                  </a:lnTo>
                  <a:cubicBezTo>
                    <a:pt x="183591" y="157886"/>
                    <a:pt x="174752" y="159207"/>
                    <a:pt x="168249" y="160629"/>
                  </a:cubicBezTo>
                  <a:lnTo>
                    <a:pt x="167945" y="159715"/>
                  </a:lnTo>
                  <a:cubicBezTo>
                    <a:pt x="166319" y="162763"/>
                    <a:pt x="164084" y="166217"/>
                    <a:pt x="161239" y="170078"/>
                  </a:cubicBezTo>
                  <a:cubicBezTo>
                    <a:pt x="160020" y="171907"/>
                    <a:pt x="157886" y="174549"/>
                    <a:pt x="154838" y="178003"/>
                  </a:cubicBezTo>
                  <a:lnTo>
                    <a:pt x="150571" y="172821"/>
                  </a:lnTo>
                  <a:lnTo>
                    <a:pt x="149961" y="172821"/>
                  </a:lnTo>
                  <a:lnTo>
                    <a:pt x="149657" y="172517"/>
                  </a:lnTo>
                  <a:lnTo>
                    <a:pt x="141427" y="174650"/>
                  </a:lnTo>
                  <a:lnTo>
                    <a:pt x="149961" y="172821"/>
                  </a:lnTo>
                  <a:lnTo>
                    <a:pt x="154533" y="178308"/>
                  </a:lnTo>
                  <a:cubicBezTo>
                    <a:pt x="150876" y="182372"/>
                    <a:pt x="147117" y="186029"/>
                    <a:pt x="143256" y="189281"/>
                  </a:cubicBezTo>
                  <a:lnTo>
                    <a:pt x="141427" y="188061"/>
                  </a:lnTo>
                  <a:lnTo>
                    <a:pt x="141427" y="191414"/>
                  </a:lnTo>
                  <a:lnTo>
                    <a:pt x="168554" y="190805"/>
                  </a:lnTo>
                  <a:lnTo>
                    <a:pt x="184404" y="209093"/>
                  </a:lnTo>
                  <a:cubicBezTo>
                    <a:pt x="172212" y="210515"/>
                    <a:pt x="161747" y="211836"/>
                    <a:pt x="153009" y="213055"/>
                  </a:cubicBezTo>
                  <a:lnTo>
                    <a:pt x="141427" y="196901"/>
                  </a:lnTo>
                  <a:lnTo>
                    <a:pt x="141427" y="237134"/>
                  </a:lnTo>
                  <a:cubicBezTo>
                    <a:pt x="141427" y="250545"/>
                    <a:pt x="136957" y="259994"/>
                    <a:pt x="128016" y="265481"/>
                  </a:cubicBezTo>
                  <a:cubicBezTo>
                    <a:pt x="122529" y="268935"/>
                    <a:pt x="115824" y="270662"/>
                    <a:pt x="107899" y="270662"/>
                  </a:cubicBezTo>
                  <a:lnTo>
                    <a:pt x="104546" y="270662"/>
                  </a:lnTo>
                  <a:lnTo>
                    <a:pt x="104241" y="270357"/>
                  </a:lnTo>
                  <a:cubicBezTo>
                    <a:pt x="101397" y="262839"/>
                    <a:pt x="97637" y="257099"/>
                    <a:pt x="92964" y="253136"/>
                  </a:cubicBezTo>
                  <a:cubicBezTo>
                    <a:pt x="88290" y="249174"/>
                    <a:pt x="85852" y="247091"/>
                    <a:pt x="85649" y="246888"/>
                  </a:cubicBezTo>
                  <a:lnTo>
                    <a:pt x="87782" y="242316"/>
                  </a:lnTo>
                  <a:lnTo>
                    <a:pt x="101498" y="244145"/>
                  </a:lnTo>
                  <a:cubicBezTo>
                    <a:pt x="104546" y="244145"/>
                    <a:pt x="107239" y="243383"/>
                    <a:pt x="109575" y="241859"/>
                  </a:cubicBezTo>
                  <a:cubicBezTo>
                    <a:pt x="111912" y="240335"/>
                    <a:pt x="113081" y="237541"/>
                    <a:pt x="113081" y="233477"/>
                  </a:cubicBezTo>
                  <a:lnTo>
                    <a:pt x="113385" y="178003"/>
                  </a:lnTo>
                  <a:lnTo>
                    <a:pt x="124053" y="175565"/>
                  </a:lnTo>
                  <a:lnTo>
                    <a:pt x="122834" y="175565"/>
                  </a:lnTo>
                  <a:lnTo>
                    <a:pt x="110947" y="178308"/>
                  </a:lnTo>
                  <a:lnTo>
                    <a:pt x="110947" y="175565"/>
                  </a:lnTo>
                  <a:cubicBezTo>
                    <a:pt x="102819" y="175971"/>
                    <a:pt x="96825" y="176377"/>
                    <a:pt x="92964" y="176784"/>
                  </a:cubicBezTo>
                  <a:lnTo>
                    <a:pt x="92964" y="182270"/>
                  </a:lnTo>
                  <a:lnTo>
                    <a:pt x="65227" y="188366"/>
                  </a:lnTo>
                  <a:lnTo>
                    <a:pt x="65227" y="179527"/>
                  </a:lnTo>
                  <a:cubicBezTo>
                    <a:pt x="60960" y="179933"/>
                    <a:pt x="56286" y="180645"/>
                    <a:pt x="51206" y="181661"/>
                  </a:cubicBezTo>
                  <a:lnTo>
                    <a:pt x="49377" y="192633"/>
                  </a:lnTo>
                  <a:lnTo>
                    <a:pt x="20421" y="199034"/>
                  </a:lnTo>
                  <a:cubicBezTo>
                    <a:pt x="23469" y="180949"/>
                    <a:pt x="25298" y="163982"/>
                    <a:pt x="25908" y="148133"/>
                  </a:cubicBezTo>
                  <a:lnTo>
                    <a:pt x="30480" y="146913"/>
                  </a:lnTo>
                  <a:cubicBezTo>
                    <a:pt x="30886" y="140208"/>
                    <a:pt x="31089" y="131165"/>
                    <a:pt x="31089" y="119786"/>
                  </a:cubicBezTo>
                  <a:lnTo>
                    <a:pt x="30785" y="119177"/>
                  </a:lnTo>
                  <a:lnTo>
                    <a:pt x="31089" y="119177"/>
                  </a:lnTo>
                  <a:cubicBezTo>
                    <a:pt x="31089" y="111861"/>
                    <a:pt x="30937" y="105257"/>
                    <a:pt x="30632" y="99365"/>
                  </a:cubicBezTo>
                  <a:cubicBezTo>
                    <a:pt x="30327" y="93472"/>
                    <a:pt x="30175" y="89713"/>
                    <a:pt x="30175" y="88087"/>
                  </a:cubicBezTo>
                  <a:cubicBezTo>
                    <a:pt x="30175" y="84633"/>
                    <a:pt x="29769" y="81280"/>
                    <a:pt x="28956" y="78029"/>
                  </a:cubicBezTo>
                  <a:cubicBezTo>
                    <a:pt x="21234" y="84734"/>
                    <a:pt x="13919" y="89611"/>
                    <a:pt x="7010" y="92659"/>
                  </a:cubicBezTo>
                  <a:lnTo>
                    <a:pt x="6705" y="92659"/>
                  </a:lnTo>
                  <a:lnTo>
                    <a:pt x="1219" y="86868"/>
                  </a:lnTo>
                  <a:lnTo>
                    <a:pt x="1524" y="86563"/>
                  </a:lnTo>
                  <a:cubicBezTo>
                    <a:pt x="6197" y="81077"/>
                    <a:pt x="12090" y="73203"/>
                    <a:pt x="19202" y="62941"/>
                  </a:cubicBezTo>
                  <a:cubicBezTo>
                    <a:pt x="26314" y="52679"/>
                    <a:pt x="32410" y="43078"/>
                    <a:pt x="37490" y="34137"/>
                  </a:cubicBezTo>
                  <a:lnTo>
                    <a:pt x="39014" y="35966"/>
                  </a:lnTo>
                  <a:lnTo>
                    <a:pt x="43281" y="27737"/>
                  </a:lnTo>
                  <a:lnTo>
                    <a:pt x="42977" y="26517"/>
                  </a:lnTo>
                  <a:lnTo>
                    <a:pt x="43891" y="26517"/>
                  </a:lnTo>
                  <a:lnTo>
                    <a:pt x="45415" y="22860"/>
                  </a:lnTo>
                  <a:cubicBezTo>
                    <a:pt x="47041" y="18796"/>
                    <a:pt x="47853" y="14935"/>
                    <a:pt x="47853" y="11277"/>
                  </a:cubicBezTo>
                  <a:cubicBezTo>
                    <a:pt x="47853" y="8433"/>
                    <a:pt x="47447" y="5994"/>
                    <a:pt x="46634" y="3962"/>
                  </a:cubicBezTo>
                  <a:lnTo>
                    <a:pt x="46329" y="3048"/>
                  </a:lnTo>
                  <a:close/>
                  <a:moveTo>
                    <a:pt x="541934" y="0"/>
                  </a:moveTo>
                  <a:lnTo>
                    <a:pt x="560527" y="25603"/>
                  </a:lnTo>
                  <a:lnTo>
                    <a:pt x="559917" y="25908"/>
                  </a:lnTo>
                  <a:cubicBezTo>
                    <a:pt x="550570" y="30378"/>
                    <a:pt x="540004" y="34137"/>
                    <a:pt x="528218" y="37185"/>
                  </a:cubicBezTo>
                  <a:lnTo>
                    <a:pt x="534924" y="7010"/>
                  </a:lnTo>
                  <a:cubicBezTo>
                    <a:pt x="536956" y="5181"/>
                    <a:pt x="538531" y="3708"/>
                    <a:pt x="539648" y="2591"/>
                  </a:cubicBezTo>
                  <a:cubicBezTo>
                    <a:pt x="540766" y="1473"/>
                    <a:pt x="541426" y="711"/>
                    <a:pt x="541629" y="305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zihun159hao-gukesong" pitchFamily="2" charset="-122"/>
                <a:ea typeface="zihun159hao-gukesong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4869954"/>
            <a:ext cx="12190413" cy="1989634"/>
          </a:xfrm>
          <a:prstGeom prst="rect">
            <a:avLst/>
          </a:prstGeom>
          <a:solidFill>
            <a:srgbClr val="E5F3F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>
              <a:solidFill>
                <a:prstClr val="white"/>
              </a:solidFill>
            </a:endParaRPr>
          </a:p>
        </p:txBody>
      </p:sp>
      <p:grpSp>
        <p:nvGrpSpPr>
          <p:cNvPr id="3" name="组合 2"/>
          <p:cNvGrpSpPr/>
          <p:nvPr userDrawn="1">
            <p:custDataLst>
              <p:tags r:id="rId3"/>
            </p:custDataLst>
          </p:nvPr>
        </p:nvGrpSpPr>
        <p:grpSpPr>
          <a:xfrm>
            <a:off x="10798223" y="4869954"/>
            <a:ext cx="914401" cy="414999"/>
            <a:chOff x="645458" y="3594847"/>
            <a:chExt cx="914401" cy="414999"/>
          </a:xfrm>
        </p:grpSpPr>
        <p:sp>
          <p:nvSpPr>
            <p:cNvPr id="4" name="矩形 3"/>
            <p:cNvSpPr/>
            <p:nvPr>
              <p:custDataLst>
                <p:tags r:id="rId4"/>
              </p:custDataLst>
            </p:nvPr>
          </p:nvSpPr>
          <p:spPr>
            <a:xfrm>
              <a:off x="645458" y="3594847"/>
              <a:ext cx="914401" cy="414999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charset="-122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5"/>
              </p:custDataLst>
            </p:nvPr>
          </p:nvSpPr>
          <p:spPr>
            <a:xfrm>
              <a:off x="808095" y="3667060"/>
              <a:ext cx="580034" cy="281025"/>
            </a:xfrm>
            <a:custGeom>
              <a:rect l="l" t="t" r="r" b="b"/>
              <a:pathLst>
                <a:path w="580034" h="281025">
                  <a:moveTo>
                    <a:pt x="196291" y="222809"/>
                  </a:moveTo>
                  <a:lnTo>
                    <a:pt x="223723" y="254813"/>
                  </a:lnTo>
                  <a:lnTo>
                    <a:pt x="223723" y="273101"/>
                  </a:lnTo>
                  <a:lnTo>
                    <a:pt x="195986" y="281025"/>
                  </a:lnTo>
                  <a:close/>
                  <a:moveTo>
                    <a:pt x="49073" y="192938"/>
                  </a:moveTo>
                  <a:lnTo>
                    <a:pt x="46329" y="205130"/>
                  </a:lnTo>
                  <a:cubicBezTo>
                    <a:pt x="41453" y="223012"/>
                    <a:pt x="35357" y="237947"/>
                    <a:pt x="28041" y="249936"/>
                  </a:cubicBezTo>
                  <a:cubicBezTo>
                    <a:pt x="20726" y="261925"/>
                    <a:pt x="13513" y="270459"/>
                    <a:pt x="6401" y="275539"/>
                  </a:cubicBezTo>
                  <a:lnTo>
                    <a:pt x="0" y="272186"/>
                  </a:lnTo>
                  <a:cubicBezTo>
                    <a:pt x="8941" y="249631"/>
                    <a:pt x="15646" y="225349"/>
                    <a:pt x="20117" y="199339"/>
                  </a:cubicBezTo>
                  <a:close/>
                  <a:moveTo>
                    <a:pt x="98145" y="185013"/>
                  </a:moveTo>
                  <a:lnTo>
                    <a:pt x="98145" y="230733"/>
                  </a:lnTo>
                  <a:lnTo>
                    <a:pt x="70104" y="238658"/>
                  </a:lnTo>
                  <a:lnTo>
                    <a:pt x="70409" y="191109"/>
                  </a:lnTo>
                  <a:close/>
                  <a:moveTo>
                    <a:pt x="65227" y="139293"/>
                  </a:moveTo>
                  <a:lnTo>
                    <a:pt x="58826" y="140208"/>
                  </a:lnTo>
                  <a:lnTo>
                    <a:pt x="58826" y="142646"/>
                  </a:lnTo>
                  <a:lnTo>
                    <a:pt x="54559" y="143865"/>
                  </a:lnTo>
                  <a:cubicBezTo>
                    <a:pt x="54153" y="151587"/>
                    <a:pt x="53746" y="157378"/>
                    <a:pt x="53340" y="161239"/>
                  </a:cubicBezTo>
                  <a:cubicBezTo>
                    <a:pt x="55575" y="161239"/>
                    <a:pt x="59537" y="161036"/>
                    <a:pt x="65227" y="160629"/>
                  </a:cubicBezTo>
                  <a:close/>
                  <a:moveTo>
                    <a:pt x="111252" y="135636"/>
                  </a:moveTo>
                  <a:lnTo>
                    <a:pt x="92964" y="136550"/>
                  </a:lnTo>
                  <a:lnTo>
                    <a:pt x="92964" y="158191"/>
                  </a:lnTo>
                  <a:cubicBezTo>
                    <a:pt x="101701" y="156769"/>
                    <a:pt x="107696" y="155753"/>
                    <a:pt x="110947" y="155143"/>
                  </a:cubicBezTo>
                  <a:cubicBezTo>
                    <a:pt x="111150" y="150673"/>
                    <a:pt x="111252" y="144170"/>
                    <a:pt x="111252" y="135636"/>
                  </a:cubicBezTo>
                  <a:close/>
                  <a:moveTo>
                    <a:pt x="65227" y="135331"/>
                  </a:moveTo>
                  <a:lnTo>
                    <a:pt x="59131" y="137160"/>
                  </a:lnTo>
                  <a:cubicBezTo>
                    <a:pt x="59131" y="138379"/>
                    <a:pt x="59029" y="139192"/>
                    <a:pt x="58826" y="139598"/>
                  </a:cubicBezTo>
                  <a:lnTo>
                    <a:pt x="65227" y="137769"/>
                  </a:lnTo>
                  <a:close/>
                  <a:moveTo>
                    <a:pt x="111252" y="121615"/>
                  </a:moveTo>
                  <a:lnTo>
                    <a:pt x="93878" y="126797"/>
                  </a:lnTo>
                  <a:lnTo>
                    <a:pt x="93878" y="129235"/>
                  </a:lnTo>
                  <a:lnTo>
                    <a:pt x="111252" y="124053"/>
                  </a:lnTo>
                  <a:lnTo>
                    <a:pt x="111252" y="121920"/>
                  </a:lnTo>
                  <a:close/>
                  <a:moveTo>
                    <a:pt x="64617" y="93573"/>
                  </a:moveTo>
                  <a:lnTo>
                    <a:pt x="60045" y="94793"/>
                  </a:lnTo>
                  <a:lnTo>
                    <a:pt x="59741" y="118872"/>
                  </a:lnTo>
                  <a:lnTo>
                    <a:pt x="66141" y="118567"/>
                  </a:lnTo>
                  <a:cubicBezTo>
                    <a:pt x="66141" y="109829"/>
                    <a:pt x="66040" y="104648"/>
                    <a:pt x="65837" y="103022"/>
                  </a:cubicBezTo>
                  <a:cubicBezTo>
                    <a:pt x="65430" y="98552"/>
                    <a:pt x="65024" y="95402"/>
                    <a:pt x="64617" y="93573"/>
                  </a:cubicBezTo>
                  <a:close/>
                  <a:moveTo>
                    <a:pt x="110642" y="87782"/>
                  </a:moveTo>
                  <a:lnTo>
                    <a:pt x="93269" y="89611"/>
                  </a:lnTo>
                  <a:lnTo>
                    <a:pt x="93269" y="100279"/>
                  </a:lnTo>
                  <a:lnTo>
                    <a:pt x="85344" y="91135"/>
                  </a:lnTo>
                  <a:lnTo>
                    <a:pt x="84734" y="91135"/>
                  </a:lnTo>
                  <a:lnTo>
                    <a:pt x="93878" y="101803"/>
                  </a:lnTo>
                  <a:lnTo>
                    <a:pt x="93878" y="115824"/>
                  </a:lnTo>
                  <a:lnTo>
                    <a:pt x="105461" y="113995"/>
                  </a:lnTo>
                  <a:lnTo>
                    <a:pt x="107289" y="116129"/>
                  </a:lnTo>
                  <a:cubicBezTo>
                    <a:pt x="108915" y="115722"/>
                    <a:pt x="110236" y="115519"/>
                    <a:pt x="111252" y="115519"/>
                  </a:cubicBezTo>
                  <a:cubicBezTo>
                    <a:pt x="111252" y="103530"/>
                    <a:pt x="111150" y="95301"/>
                    <a:pt x="110947" y="90830"/>
                  </a:cubicBezTo>
                  <a:cubicBezTo>
                    <a:pt x="110947" y="89408"/>
                    <a:pt x="110845" y="88392"/>
                    <a:pt x="110642" y="87782"/>
                  </a:cubicBezTo>
                  <a:close/>
                  <a:moveTo>
                    <a:pt x="308762" y="78333"/>
                  </a:moveTo>
                  <a:lnTo>
                    <a:pt x="312115" y="78333"/>
                  </a:lnTo>
                  <a:lnTo>
                    <a:pt x="312725" y="83820"/>
                  </a:lnTo>
                  <a:close/>
                  <a:moveTo>
                    <a:pt x="391058" y="67665"/>
                  </a:moveTo>
                  <a:lnTo>
                    <a:pt x="391058" y="68885"/>
                  </a:lnTo>
                  <a:cubicBezTo>
                    <a:pt x="391871" y="68885"/>
                    <a:pt x="392481" y="68783"/>
                    <a:pt x="392887" y="68580"/>
                  </a:cubicBezTo>
                  <a:lnTo>
                    <a:pt x="393497" y="68580"/>
                  </a:lnTo>
                  <a:close/>
                  <a:moveTo>
                    <a:pt x="99365" y="37185"/>
                  </a:moveTo>
                  <a:cubicBezTo>
                    <a:pt x="84328" y="38405"/>
                    <a:pt x="71729" y="40437"/>
                    <a:pt x="61569" y="43281"/>
                  </a:cubicBezTo>
                  <a:lnTo>
                    <a:pt x="52730" y="55473"/>
                  </a:lnTo>
                  <a:lnTo>
                    <a:pt x="50901" y="53340"/>
                  </a:lnTo>
                  <a:cubicBezTo>
                    <a:pt x="47447" y="58217"/>
                    <a:pt x="43078" y="63601"/>
                    <a:pt x="37795" y="69494"/>
                  </a:cubicBezTo>
                  <a:cubicBezTo>
                    <a:pt x="43485" y="71120"/>
                    <a:pt x="48971" y="72847"/>
                    <a:pt x="54254" y="74676"/>
                  </a:cubicBezTo>
                  <a:lnTo>
                    <a:pt x="69494" y="72542"/>
                  </a:lnTo>
                  <a:lnTo>
                    <a:pt x="70713" y="74066"/>
                  </a:lnTo>
                  <a:lnTo>
                    <a:pt x="71628" y="73761"/>
                  </a:lnTo>
                  <a:cubicBezTo>
                    <a:pt x="83007" y="61773"/>
                    <a:pt x="92253" y="49581"/>
                    <a:pt x="99365" y="37185"/>
                  </a:cubicBezTo>
                  <a:close/>
                  <a:moveTo>
                    <a:pt x="238963" y="14935"/>
                  </a:moveTo>
                  <a:lnTo>
                    <a:pt x="238963" y="15240"/>
                  </a:lnTo>
                  <a:lnTo>
                    <a:pt x="240487" y="17069"/>
                  </a:lnTo>
                  <a:lnTo>
                    <a:pt x="242925" y="15849"/>
                  </a:lnTo>
                  <a:lnTo>
                    <a:pt x="262737" y="30785"/>
                  </a:lnTo>
                  <a:lnTo>
                    <a:pt x="259385" y="37795"/>
                  </a:lnTo>
                  <a:lnTo>
                    <a:pt x="263347" y="38709"/>
                  </a:lnTo>
                  <a:lnTo>
                    <a:pt x="263347" y="39014"/>
                  </a:lnTo>
                  <a:cubicBezTo>
                    <a:pt x="263347" y="39217"/>
                    <a:pt x="262991" y="42011"/>
                    <a:pt x="262280" y="47396"/>
                  </a:cubicBezTo>
                  <a:cubicBezTo>
                    <a:pt x="261569" y="52781"/>
                    <a:pt x="260401" y="65024"/>
                    <a:pt x="258775" y="84125"/>
                  </a:cubicBezTo>
                  <a:lnTo>
                    <a:pt x="258775" y="85344"/>
                  </a:lnTo>
                  <a:lnTo>
                    <a:pt x="252679" y="87173"/>
                  </a:lnTo>
                  <a:cubicBezTo>
                    <a:pt x="249428" y="101803"/>
                    <a:pt x="240081" y="110439"/>
                    <a:pt x="224637" y="113081"/>
                  </a:cubicBezTo>
                  <a:lnTo>
                    <a:pt x="219456" y="113690"/>
                  </a:lnTo>
                  <a:lnTo>
                    <a:pt x="219151" y="113690"/>
                  </a:lnTo>
                  <a:lnTo>
                    <a:pt x="219151" y="113385"/>
                  </a:lnTo>
                  <a:cubicBezTo>
                    <a:pt x="216103" y="108102"/>
                    <a:pt x="211125" y="102616"/>
                    <a:pt x="204216" y="96926"/>
                  </a:cubicBezTo>
                  <a:lnTo>
                    <a:pt x="204825" y="96621"/>
                  </a:lnTo>
                  <a:lnTo>
                    <a:pt x="202387" y="95097"/>
                  </a:lnTo>
                  <a:lnTo>
                    <a:pt x="201777" y="95097"/>
                  </a:lnTo>
                  <a:lnTo>
                    <a:pt x="203606" y="90221"/>
                  </a:lnTo>
                  <a:lnTo>
                    <a:pt x="214884" y="91745"/>
                  </a:lnTo>
                  <a:cubicBezTo>
                    <a:pt x="218135" y="91948"/>
                    <a:pt x="221081" y="91287"/>
                    <a:pt x="223723" y="89763"/>
                  </a:cubicBezTo>
                  <a:cubicBezTo>
                    <a:pt x="226365" y="88239"/>
                    <a:pt x="227990" y="85649"/>
                    <a:pt x="228600" y="81991"/>
                  </a:cubicBezTo>
                  <a:cubicBezTo>
                    <a:pt x="230835" y="68173"/>
                    <a:pt x="232257" y="56794"/>
                    <a:pt x="232867" y="47853"/>
                  </a:cubicBezTo>
                  <a:cubicBezTo>
                    <a:pt x="232867" y="44399"/>
                    <a:pt x="231953" y="41046"/>
                    <a:pt x="230124" y="37795"/>
                  </a:cubicBezTo>
                  <a:cubicBezTo>
                    <a:pt x="218338" y="38201"/>
                    <a:pt x="207975" y="39014"/>
                    <a:pt x="199034" y="40233"/>
                  </a:cubicBezTo>
                  <a:lnTo>
                    <a:pt x="213055" y="47853"/>
                  </a:lnTo>
                  <a:lnTo>
                    <a:pt x="212445" y="48158"/>
                  </a:lnTo>
                  <a:cubicBezTo>
                    <a:pt x="212445" y="49174"/>
                    <a:pt x="210159" y="53797"/>
                    <a:pt x="205587" y="62027"/>
                  </a:cubicBezTo>
                  <a:cubicBezTo>
                    <a:pt x="201015" y="70256"/>
                    <a:pt x="194767" y="79146"/>
                    <a:pt x="186842" y="88697"/>
                  </a:cubicBezTo>
                  <a:cubicBezTo>
                    <a:pt x="178917" y="98247"/>
                    <a:pt x="169570" y="106273"/>
                    <a:pt x="158801" y="112776"/>
                  </a:cubicBezTo>
                  <a:lnTo>
                    <a:pt x="149047" y="115824"/>
                  </a:lnTo>
                  <a:lnTo>
                    <a:pt x="147828" y="116129"/>
                  </a:lnTo>
                  <a:lnTo>
                    <a:pt x="147523" y="116433"/>
                  </a:lnTo>
                  <a:lnTo>
                    <a:pt x="147218" y="116129"/>
                  </a:lnTo>
                  <a:lnTo>
                    <a:pt x="146304" y="116433"/>
                  </a:lnTo>
                  <a:lnTo>
                    <a:pt x="142341" y="112471"/>
                  </a:lnTo>
                  <a:lnTo>
                    <a:pt x="142646" y="112166"/>
                  </a:lnTo>
                  <a:cubicBezTo>
                    <a:pt x="150571" y="103022"/>
                    <a:pt x="158140" y="93116"/>
                    <a:pt x="165354" y="82448"/>
                  </a:cubicBezTo>
                  <a:cubicBezTo>
                    <a:pt x="172567" y="71780"/>
                    <a:pt x="177800" y="62585"/>
                    <a:pt x="181051" y="54864"/>
                  </a:cubicBezTo>
                  <a:cubicBezTo>
                    <a:pt x="182880" y="50393"/>
                    <a:pt x="183794" y="46329"/>
                    <a:pt x="183794" y="42672"/>
                  </a:cubicBezTo>
                  <a:cubicBezTo>
                    <a:pt x="181762" y="43078"/>
                    <a:pt x="178968" y="43586"/>
                    <a:pt x="175412" y="44196"/>
                  </a:cubicBezTo>
                  <a:cubicBezTo>
                    <a:pt x="171856" y="44805"/>
                    <a:pt x="168351" y="45313"/>
                    <a:pt x="164897" y="45720"/>
                  </a:cubicBezTo>
                  <a:lnTo>
                    <a:pt x="150876" y="24689"/>
                  </a:lnTo>
                  <a:cubicBezTo>
                    <a:pt x="151689" y="24689"/>
                    <a:pt x="157023" y="24790"/>
                    <a:pt x="166878" y="24993"/>
                  </a:cubicBezTo>
                  <a:cubicBezTo>
                    <a:pt x="176733" y="25197"/>
                    <a:pt x="200355" y="21945"/>
                    <a:pt x="237744" y="15240"/>
                  </a:cubicBezTo>
                  <a:close/>
                  <a:moveTo>
                    <a:pt x="527304" y="6096"/>
                  </a:moveTo>
                  <a:lnTo>
                    <a:pt x="520598" y="36271"/>
                  </a:lnTo>
                  <a:cubicBezTo>
                    <a:pt x="506374" y="40132"/>
                    <a:pt x="491541" y="42570"/>
                    <a:pt x="476097" y="43586"/>
                  </a:cubicBezTo>
                  <a:cubicBezTo>
                    <a:pt x="477317" y="64109"/>
                    <a:pt x="477825" y="81483"/>
                    <a:pt x="477621" y="95707"/>
                  </a:cubicBezTo>
                  <a:cubicBezTo>
                    <a:pt x="490626" y="94488"/>
                    <a:pt x="502717" y="93167"/>
                    <a:pt x="513893" y="91745"/>
                  </a:cubicBezTo>
                  <a:lnTo>
                    <a:pt x="514197" y="90525"/>
                  </a:lnTo>
                  <a:cubicBezTo>
                    <a:pt x="526796" y="88900"/>
                    <a:pt x="542239" y="86563"/>
                    <a:pt x="560527" y="83515"/>
                  </a:cubicBezTo>
                  <a:lnTo>
                    <a:pt x="562051" y="83515"/>
                  </a:lnTo>
                  <a:lnTo>
                    <a:pt x="580034" y="105461"/>
                  </a:lnTo>
                  <a:lnTo>
                    <a:pt x="575767" y="105765"/>
                  </a:lnTo>
                  <a:cubicBezTo>
                    <a:pt x="559105" y="105969"/>
                    <a:pt x="543052" y="106781"/>
                    <a:pt x="527609" y="108204"/>
                  </a:cubicBezTo>
                  <a:lnTo>
                    <a:pt x="540410" y="112166"/>
                  </a:lnTo>
                  <a:lnTo>
                    <a:pt x="540410" y="120091"/>
                  </a:lnTo>
                  <a:lnTo>
                    <a:pt x="540715" y="120091"/>
                  </a:lnTo>
                  <a:lnTo>
                    <a:pt x="540715" y="262737"/>
                  </a:lnTo>
                  <a:lnTo>
                    <a:pt x="512673" y="271272"/>
                  </a:lnTo>
                  <a:lnTo>
                    <a:pt x="512673" y="270662"/>
                  </a:lnTo>
                  <a:lnTo>
                    <a:pt x="512978" y="169469"/>
                  </a:lnTo>
                  <a:cubicBezTo>
                    <a:pt x="512978" y="144069"/>
                    <a:pt x="512877" y="129845"/>
                    <a:pt x="512673" y="126797"/>
                  </a:cubicBezTo>
                  <a:cubicBezTo>
                    <a:pt x="512470" y="123342"/>
                    <a:pt x="511657" y="118465"/>
                    <a:pt x="510235" y="112166"/>
                  </a:cubicBezTo>
                  <a:lnTo>
                    <a:pt x="509625" y="114605"/>
                  </a:lnTo>
                  <a:lnTo>
                    <a:pt x="508101" y="110642"/>
                  </a:lnTo>
                  <a:lnTo>
                    <a:pt x="507187" y="110337"/>
                  </a:lnTo>
                  <a:cubicBezTo>
                    <a:pt x="502107" y="111150"/>
                    <a:pt x="492353" y="112776"/>
                    <a:pt x="477926" y="115214"/>
                  </a:cubicBezTo>
                  <a:cubicBezTo>
                    <a:pt x="477113" y="144069"/>
                    <a:pt x="473557" y="169265"/>
                    <a:pt x="467258" y="190805"/>
                  </a:cubicBezTo>
                  <a:cubicBezTo>
                    <a:pt x="461365" y="211531"/>
                    <a:pt x="454050" y="228143"/>
                    <a:pt x="445313" y="240639"/>
                  </a:cubicBezTo>
                  <a:cubicBezTo>
                    <a:pt x="436575" y="253136"/>
                    <a:pt x="428244" y="262280"/>
                    <a:pt x="420319" y="268071"/>
                  </a:cubicBezTo>
                  <a:cubicBezTo>
                    <a:pt x="412394" y="273863"/>
                    <a:pt x="408432" y="276250"/>
                    <a:pt x="408432" y="275234"/>
                  </a:cubicBezTo>
                  <a:lnTo>
                    <a:pt x="402641" y="270967"/>
                  </a:lnTo>
                  <a:cubicBezTo>
                    <a:pt x="434543" y="239471"/>
                    <a:pt x="450494" y="187147"/>
                    <a:pt x="450494" y="113995"/>
                  </a:cubicBezTo>
                  <a:cubicBezTo>
                    <a:pt x="450494" y="107696"/>
                    <a:pt x="450291" y="99060"/>
                    <a:pt x="449885" y="88087"/>
                  </a:cubicBezTo>
                  <a:lnTo>
                    <a:pt x="468477" y="95402"/>
                  </a:lnTo>
                  <a:cubicBezTo>
                    <a:pt x="468884" y="95199"/>
                    <a:pt x="469595" y="95097"/>
                    <a:pt x="470611" y="95097"/>
                  </a:cubicBezTo>
                  <a:lnTo>
                    <a:pt x="449275" y="86868"/>
                  </a:lnTo>
                  <a:lnTo>
                    <a:pt x="448361" y="66446"/>
                  </a:lnTo>
                  <a:lnTo>
                    <a:pt x="447446" y="48158"/>
                  </a:lnTo>
                  <a:lnTo>
                    <a:pt x="447446" y="46634"/>
                  </a:lnTo>
                  <a:lnTo>
                    <a:pt x="447446" y="44196"/>
                  </a:lnTo>
                  <a:lnTo>
                    <a:pt x="446532" y="44196"/>
                  </a:lnTo>
                  <a:lnTo>
                    <a:pt x="445617" y="36271"/>
                  </a:lnTo>
                  <a:lnTo>
                    <a:pt x="446532" y="36271"/>
                  </a:lnTo>
                  <a:cubicBezTo>
                    <a:pt x="445516" y="31394"/>
                    <a:pt x="443992" y="28143"/>
                    <a:pt x="441960" y="26517"/>
                  </a:cubicBezTo>
                  <a:lnTo>
                    <a:pt x="441655" y="26213"/>
                  </a:lnTo>
                  <a:lnTo>
                    <a:pt x="445617" y="20726"/>
                  </a:lnTo>
                  <a:lnTo>
                    <a:pt x="445922" y="20726"/>
                  </a:lnTo>
                  <a:lnTo>
                    <a:pt x="472135" y="30785"/>
                  </a:lnTo>
                  <a:cubicBezTo>
                    <a:pt x="496113" y="24689"/>
                    <a:pt x="514502" y="16459"/>
                    <a:pt x="527304" y="6096"/>
                  </a:cubicBezTo>
                  <a:close/>
                  <a:moveTo>
                    <a:pt x="365455" y="5181"/>
                  </a:moveTo>
                  <a:lnTo>
                    <a:pt x="365760" y="5181"/>
                  </a:lnTo>
                  <a:lnTo>
                    <a:pt x="396240" y="14630"/>
                  </a:lnTo>
                  <a:lnTo>
                    <a:pt x="396240" y="67970"/>
                  </a:lnTo>
                  <a:cubicBezTo>
                    <a:pt x="405587" y="66141"/>
                    <a:pt x="412191" y="64414"/>
                    <a:pt x="416052" y="62789"/>
                  </a:cubicBezTo>
                  <a:lnTo>
                    <a:pt x="430987" y="83210"/>
                  </a:lnTo>
                  <a:lnTo>
                    <a:pt x="431901" y="83515"/>
                  </a:lnTo>
                  <a:lnTo>
                    <a:pt x="432511" y="84429"/>
                  </a:lnTo>
                  <a:cubicBezTo>
                    <a:pt x="420725" y="84633"/>
                    <a:pt x="406908" y="85344"/>
                    <a:pt x="391058" y="86563"/>
                  </a:cubicBezTo>
                  <a:lnTo>
                    <a:pt x="391058" y="93878"/>
                  </a:lnTo>
                  <a:lnTo>
                    <a:pt x="392277" y="92964"/>
                  </a:lnTo>
                  <a:cubicBezTo>
                    <a:pt x="396951" y="96825"/>
                    <a:pt x="402590" y="102463"/>
                    <a:pt x="409194" y="109880"/>
                  </a:cubicBezTo>
                  <a:cubicBezTo>
                    <a:pt x="415798" y="117297"/>
                    <a:pt x="422656" y="126085"/>
                    <a:pt x="429768" y="136245"/>
                  </a:cubicBezTo>
                  <a:lnTo>
                    <a:pt x="404469" y="151181"/>
                  </a:lnTo>
                  <a:cubicBezTo>
                    <a:pt x="399186" y="136550"/>
                    <a:pt x="394716" y="125069"/>
                    <a:pt x="391058" y="116738"/>
                  </a:cubicBezTo>
                  <a:lnTo>
                    <a:pt x="391058" y="268529"/>
                  </a:lnTo>
                  <a:lnTo>
                    <a:pt x="362712" y="277063"/>
                  </a:lnTo>
                  <a:lnTo>
                    <a:pt x="362712" y="276453"/>
                  </a:lnTo>
                  <a:cubicBezTo>
                    <a:pt x="362712" y="235001"/>
                    <a:pt x="362813" y="193853"/>
                    <a:pt x="363017" y="153009"/>
                  </a:cubicBezTo>
                  <a:cubicBezTo>
                    <a:pt x="356311" y="173329"/>
                    <a:pt x="347878" y="192532"/>
                    <a:pt x="337718" y="210617"/>
                  </a:cubicBezTo>
                  <a:lnTo>
                    <a:pt x="338328" y="214274"/>
                  </a:lnTo>
                  <a:cubicBezTo>
                    <a:pt x="331622" y="224841"/>
                    <a:pt x="326390" y="232257"/>
                    <a:pt x="322631" y="236525"/>
                  </a:cubicBezTo>
                  <a:cubicBezTo>
                    <a:pt x="318871" y="240792"/>
                    <a:pt x="316890" y="243027"/>
                    <a:pt x="316687" y="243230"/>
                  </a:cubicBezTo>
                  <a:lnTo>
                    <a:pt x="316382" y="243230"/>
                  </a:lnTo>
                  <a:lnTo>
                    <a:pt x="311505" y="239573"/>
                  </a:lnTo>
                  <a:lnTo>
                    <a:pt x="311810" y="239268"/>
                  </a:lnTo>
                  <a:cubicBezTo>
                    <a:pt x="320548" y="219354"/>
                    <a:pt x="326949" y="203403"/>
                    <a:pt x="331013" y="191414"/>
                  </a:cubicBezTo>
                  <a:lnTo>
                    <a:pt x="330098" y="184709"/>
                  </a:lnTo>
                  <a:cubicBezTo>
                    <a:pt x="335991" y="167437"/>
                    <a:pt x="339953" y="153314"/>
                    <a:pt x="341985" y="142341"/>
                  </a:cubicBezTo>
                  <a:cubicBezTo>
                    <a:pt x="344017" y="131369"/>
                    <a:pt x="346049" y="117043"/>
                    <a:pt x="348081" y="99365"/>
                  </a:cubicBezTo>
                  <a:cubicBezTo>
                    <a:pt x="348285" y="97536"/>
                    <a:pt x="348386" y="95097"/>
                    <a:pt x="348386" y="92049"/>
                  </a:cubicBezTo>
                  <a:cubicBezTo>
                    <a:pt x="339649" y="93675"/>
                    <a:pt x="332638" y="95097"/>
                    <a:pt x="327355" y="96317"/>
                  </a:cubicBezTo>
                  <a:lnTo>
                    <a:pt x="315468" y="80772"/>
                  </a:lnTo>
                  <a:lnTo>
                    <a:pt x="314858" y="75285"/>
                  </a:lnTo>
                  <a:cubicBezTo>
                    <a:pt x="335381" y="74473"/>
                    <a:pt x="351434" y="73558"/>
                    <a:pt x="363017" y="72542"/>
                  </a:cubicBezTo>
                  <a:lnTo>
                    <a:pt x="363017" y="53949"/>
                  </a:lnTo>
                  <a:lnTo>
                    <a:pt x="368198" y="55778"/>
                  </a:lnTo>
                  <a:cubicBezTo>
                    <a:pt x="368198" y="48057"/>
                    <a:pt x="368147" y="42469"/>
                    <a:pt x="368046" y="39014"/>
                  </a:cubicBezTo>
                  <a:cubicBezTo>
                    <a:pt x="367944" y="35560"/>
                    <a:pt x="367893" y="33426"/>
                    <a:pt x="367893" y="32613"/>
                  </a:cubicBezTo>
                  <a:cubicBezTo>
                    <a:pt x="367487" y="24079"/>
                    <a:pt x="365557" y="16459"/>
                    <a:pt x="362102" y="9753"/>
                  </a:cubicBezTo>
                  <a:lnTo>
                    <a:pt x="361797" y="9449"/>
                  </a:lnTo>
                  <a:close/>
                  <a:moveTo>
                    <a:pt x="49682" y="609"/>
                  </a:moveTo>
                  <a:lnTo>
                    <a:pt x="49987" y="609"/>
                  </a:lnTo>
                  <a:lnTo>
                    <a:pt x="76809" y="17069"/>
                  </a:lnTo>
                  <a:lnTo>
                    <a:pt x="73761" y="23165"/>
                  </a:lnTo>
                  <a:cubicBezTo>
                    <a:pt x="86766" y="20726"/>
                    <a:pt x="97637" y="18085"/>
                    <a:pt x="106375" y="15240"/>
                  </a:cubicBezTo>
                  <a:lnTo>
                    <a:pt x="110337" y="13716"/>
                  </a:lnTo>
                  <a:lnTo>
                    <a:pt x="125882" y="35357"/>
                  </a:lnTo>
                  <a:lnTo>
                    <a:pt x="124358" y="35357"/>
                  </a:lnTo>
                  <a:lnTo>
                    <a:pt x="127101" y="38405"/>
                  </a:lnTo>
                  <a:cubicBezTo>
                    <a:pt x="125273" y="42672"/>
                    <a:pt x="122123" y="47396"/>
                    <a:pt x="117653" y="52578"/>
                  </a:cubicBezTo>
                  <a:cubicBezTo>
                    <a:pt x="113182" y="57759"/>
                    <a:pt x="107493" y="62890"/>
                    <a:pt x="100584" y="67970"/>
                  </a:cubicBezTo>
                  <a:lnTo>
                    <a:pt x="121310" y="58521"/>
                  </a:lnTo>
                  <a:lnTo>
                    <a:pt x="140817" y="73457"/>
                  </a:lnTo>
                  <a:lnTo>
                    <a:pt x="138989" y="77419"/>
                  </a:lnTo>
                  <a:lnTo>
                    <a:pt x="138989" y="113385"/>
                  </a:lnTo>
                  <a:lnTo>
                    <a:pt x="124663" y="117653"/>
                  </a:lnTo>
                  <a:lnTo>
                    <a:pt x="126187" y="119786"/>
                  </a:lnTo>
                  <a:lnTo>
                    <a:pt x="139903" y="115519"/>
                  </a:lnTo>
                  <a:lnTo>
                    <a:pt x="139903" y="155448"/>
                  </a:lnTo>
                  <a:lnTo>
                    <a:pt x="138989" y="154229"/>
                  </a:lnTo>
                  <a:lnTo>
                    <a:pt x="138989" y="172212"/>
                  </a:lnTo>
                  <a:lnTo>
                    <a:pt x="134721" y="173126"/>
                  </a:lnTo>
                  <a:lnTo>
                    <a:pt x="134721" y="173431"/>
                  </a:lnTo>
                  <a:lnTo>
                    <a:pt x="141427" y="171907"/>
                  </a:lnTo>
                  <a:lnTo>
                    <a:pt x="141427" y="173126"/>
                  </a:lnTo>
                  <a:lnTo>
                    <a:pt x="144170" y="166116"/>
                  </a:lnTo>
                  <a:lnTo>
                    <a:pt x="143865" y="165811"/>
                  </a:lnTo>
                  <a:cubicBezTo>
                    <a:pt x="148336" y="153009"/>
                    <a:pt x="150571" y="141935"/>
                    <a:pt x="150571" y="132588"/>
                  </a:cubicBezTo>
                  <a:cubicBezTo>
                    <a:pt x="150571" y="128930"/>
                    <a:pt x="150317" y="125984"/>
                    <a:pt x="149809" y="123749"/>
                  </a:cubicBezTo>
                  <a:cubicBezTo>
                    <a:pt x="149301" y="121513"/>
                    <a:pt x="148844" y="120193"/>
                    <a:pt x="148437" y="119786"/>
                  </a:cubicBezTo>
                  <a:lnTo>
                    <a:pt x="148437" y="119177"/>
                  </a:lnTo>
                  <a:lnTo>
                    <a:pt x="151181" y="115824"/>
                  </a:lnTo>
                  <a:lnTo>
                    <a:pt x="151485" y="115824"/>
                  </a:lnTo>
                  <a:lnTo>
                    <a:pt x="180441" y="125882"/>
                  </a:lnTo>
                  <a:lnTo>
                    <a:pt x="180441" y="126187"/>
                  </a:lnTo>
                  <a:cubicBezTo>
                    <a:pt x="180035" y="129845"/>
                    <a:pt x="179019" y="134213"/>
                    <a:pt x="177393" y="139293"/>
                  </a:cubicBezTo>
                  <a:lnTo>
                    <a:pt x="194767" y="138379"/>
                  </a:lnTo>
                  <a:cubicBezTo>
                    <a:pt x="194564" y="136957"/>
                    <a:pt x="194462" y="135331"/>
                    <a:pt x="194462" y="133502"/>
                  </a:cubicBezTo>
                  <a:cubicBezTo>
                    <a:pt x="193853" y="124968"/>
                    <a:pt x="191821" y="117348"/>
                    <a:pt x="188366" y="110642"/>
                  </a:cubicBezTo>
                  <a:lnTo>
                    <a:pt x="188061" y="110337"/>
                  </a:lnTo>
                  <a:lnTo>
                    <a:pt x="192024" y="105765"/>
                  </a:lnTo>
                  <a:lnTo>
                    <a:pt x="192329" y="105765"/>
                  </a:lnTo>
                  <a:lnTo>
                    <a:pt x="222199" y="115519"/>
                  </a:lnTo>
                  <a:lnTo>
                    <a:pt x="222199" y="135636"/>
                  </a:lnTo>
                  <a:cubicBezTo>
                    <a:pt x="236017" y="133401"/>
                    <a:pt x="245567" y="131673"/>
                    <a:pt x="250850" y="130454"/>
                  </a:cubicBezTo>
                  <a:lnTo>
                    <a:pt x="261213" y="145694"/>
                  </a:lnTo>
                  <a:lnTo>
                    <a:pt x="262737" y="145389"/>
                  </a:lnTo>
                  <a:lnTo>
                    <a:pt x="264871" y="148742"/>
                  </a:lnTo>
                  <a:lnTo>
                    <a:pt x="263347" y="148742"/>
                  </a:lnTo>
                  <a:lnTo>
                    <a:pt x="263652" y="149352"/>
                  </a:lnTo>
                  <a:lnTo>
                    <a:pt x="247193" y="153009"/>
                  </a:lnTo>
                  <a:cubicBezTo>
                    <a:pt x="236017" y="153416"/>
                    <a:pt x="227685" y="153822"/>
                    <a:pt x="222199" y="154229"/>
                  </a:cubicBezTo>
                  <a:lnTo>
                    <a:pt x="222199" y="155143"/>
                  </a:lnTo>
                  <a:lnTo>
                    <a:pt x="223113" y="154838"/>
                  </a:lnTo>
                  <a:lnTo>
                    <a:pt x="223113" y="186233"/>
                  </a:lnTo>
                  <a:cubicBezTo>
                    <a:pt x="240792" y="184607"/>
                    <a:pt x="255829" y="182473"/>
                    <a:pt x="268224" y="179832"/>
                  </a:cubicBezTo>
                  <a:lnTo>
                    <a:pt x="283464" y="201777"/>
                  </a:lnTo>
                  <a:cubicBezTo>
                    <a:pt x="262737" y="201777"/>
                    <a:pt x="242621" y="202590"/>
                    <a:pt x="223113" y="204216"/>
                  </a:cubicBezTo>
                  <a:lnTo>
                    <a:pt x="223113" y="249631"/>
                  </a:lnTo>
                  <a:lnTo>
                    <a:pt x="195681" y="217627"/>
                  </a:lnTo>
                  <a:lnTo>
                    <a:pt x="195681" y="206654"/>
                  </a:lnTo>
                  <a:lnTo>
                    <a:pt x="190195" y="207264"/>
                  </a:lnTo>
                  <a:lnTo>
                    <a:pt x="174345" y="188976"/>
                  </a:lnTo>
                  <a:lnTo>
                    <a:pt x="195681" y="188061"/>
                  </a:lnTo>
                  <a:lnTo>
                    <a:pt x="195681" y="163677"/>
                  </a:lnTo>
                  <a:lnTo>
                    <a:pt x="194767" y="163982"/>
                  </a:lnTo>
                  <a:lnTo>
                    <a:pt x="194767" y="156667"/>
                  </a:lnTo>
                  <a:cubicBezTo>
                    <a:pt x="183591" y="157886"/>
                    <a:pt x="174752" y="159207"/>
                    <a:pt x="168249" y="160629"/>
                  </a:cubicBezTo>
                  <a:lnTo>
                    <a:pt x="167945" y="159715"/>
                  </a:lnTo>
                  <a:cubicBezTo>
                    <a:pt x="166319" y="162763"/>
                    <a:pt x="164084" y="166217"/>
                    <a:pt x="161239" y="170078"/>
                  </a:cubicBezTo>
                  <a:cubicBezTo>
                    <a:pt x="160020" y="171907"/>
                    <a:pt x="157886" y="174549"/>
                    <a:pt x="154838" y="178003"/>
                  </a:cubicBezTo>
                  <a:lnTo>
                    <a:pt x="150571" y="172821"/>
                  </a:lnTo>
                  <a:lnTo>
                    <a:pt x="149961" y="172821"/>
                  </a:lnTo>
                  <a:lnTo>
                    <a:pt x="149657" y="172517"/>
                  </a:lnTo>
                  <a:lnTo>
                    <a:pt x="141427" y="174650"/>
                  </a:lnTo>
                  <a:lnTo>
                    <a:pt x="149961" y="172821"/>
                  </a:lnTo>
                  <a:lnTo>
                    <a:pt x="154533" y="178308"/>
                  </a:lnTo>
                  <a:cubicBezTo>
                    <a:pt x="150876" y="182372"/>
                    <a:pt x="147117" y="186029"/>
                    <a:pt x="143256" y="189281"/>
                  </a:cubicBezTo>
                  <a:lnTo>
                    <a:pt x="141427" y="188061"/>
                  </a:lnTo>
                  <a:lnTo>
                    <a:pt x="141427" y="191414"/>
                  </a:lnTo>
                  <a:lnTo>
                    <a:pt x="168554" y="190805"/>
                  </a:lnTo>
                  <a:lnTo>
                    <a:pt x="184404" y="209093"/>
                  </a:lnTo>
                  <a:cubicBezTo>
                    <a:pt x="172212" y="210515"/>
                    <a:pt x="161747" y="211836"/>
                    <a:pt x="153009" y="213055"/>
                  </a:cubicBezTo>
                  <a:lnTo>
                    <a:pt x="141427" y="196901"/>
                  </a:lnTo>
                  <a:lnTo>
                    <a:pt x="141427" y="237134"/>
                  </a:lnTo>
                  <a:cubicBezTo>
                    <a:pt x="141427" y="250545"/>
                    <a:pt x="136957" y="259994"/>
                    <a:pt x="128016" y="265481"/>
                  </a:cubicBezTo>
                  <a:cubicBezTo>
                    <a:pt x="122529" y="268935"/>
                    <a:pt x="115824" y="270662"/>
                    <a:pt x="107899" y="270662"/>
                  </a:cubicBezTo>
                  <a:lnTo>
                    <a:pt x="104546" y="270662"/>
                  </a:lnTo>
                  <a:lnTo>
                    <a:pt x="104241" y="270357"/>
                  </a:lnTo>
                  <a:cubicBezTo>
                    <a:pt x="101397" y="262839"/>
                    <a:pt x="97637" y="257099"/>
                    <a:pt x="92964" y="253136"/>
                  </a:cubicBezTo>
                  <a:cubicBezTo>
                    <a:pt x="88290" y="249174"/>
                    <a:pt x="85852" y="247091"/>
                    <a:pt x="85649" y="246888"/>
                  </a:cubicBezTo>
                  <a:lnTo>
                    <a:pt x="87782" y="242316"/>
                  </a:lnTo>
                  <a:lnTo>
                    <a:pt x="101498" y="244145"/>
                  </a:lnTo>
                  <a:cubicBezTo>
                    <a:pt x="104546" y="244145"/>
                    <a:pt x="107239" y="243383"/>
                    <a:pt x="109575" y="241859"/>
                  </a:cubicBezTo>
                  <a:cubicBezTo>
                    <a:pt x="111912" y="240335"/>
                    <a:pt x="113081" y="237541"/>
                    <a:pt x="113081" y="233477"/>
                  </a:cubicBezTo>
                  <a:lnTo>
                    <a:pt x="113385" y="178003"/>
                  </a:lnTo>
                  <a:lnTo>
                    <a:pt x="124053" y="175565"/>
                  </a:lnTo>
                  <a:lnTo>
                    <a:pt x="122834" y="175565"/>
                  </a:lnTo>
                  <a:lnTo>
                    <a:pt x="110947" y="178308"/>
                  </a:lnTo>
                  <a:lnTo>
                    <a:pt x="110947" y="175565"/>
                  </a:lnTo>
                  <a:cubicBezTo>
                    <a:pt x="102819" y="175971"/>
                    <a:pt x="96825" y="176377"/>
                    <a:pt x="92964" y="176784"/>
                  </a:cubicBezTo>
                  <a:lnTo>
                    <a:pt x="92964" y="182270"/>
                  </a:lnTo>
                  <a:lnTo>
                    <a:pt x="65227" y="188366"/>
                  </a:lnTo>
                  <a:lnTo>
                    <a:pt x="65227" y="179527"/>
                  </a:lnTo>
                  <a:cubicBezTo>
                    <a:pt x="60960" y="179933"/>
                    <a:pt x="56286" y="180645"/>
                    <a:pt x="51206" y="181661"/>
                  </a:cubicBezTo>
                  <a:lnTo>
                    <a:pt x="49377" y="192633"/>
                  </a:lnTo>
                  <a:lnTo>
                    <a:pt x="20421" y="199034"/>
                  </a:lnTo>
                  <a:cubicBezTo>
                    <a:pt x="23469" y="180949"/>
                    <a:pt x="25298" y="163982"/>
                    <a:pt x="25908" y="148133"/>
                  </a:cubicBezTo>
                  <a:lnTo>
                    <a:pt x="30480" y="146913"/>
                  </a:lnTo>
                  <a:cubicBezTo>
                    <a:pt x="30886" y="140208"/>
                    <a:pt x="31089" y="131165"/>
                    <a:pt x="31089" y="119786"/>
                  </a:cubicBezTo>
                  <a:lnTo>
                    <a:pt x="30785" y="119177"/>
                  </a:lnTo>
                  <a:lnTo>
                    <a:pt x="31089" y="119177"/>
                  </a:lnTo>
                  <a:cubicBezTo>
                    <a:pt x="31089" y="111861"/>
                    <a:pt x="30937" y="105257"/>
                    <a:pt x="30632" y="99365"/>
                  </a:cubicBezTo>
                  <a:cubicBezTo>
                    <a:pt x="30327" y="93472"/>
                    <a:pt x="30175" y="89713"/>
                    <a:pt x="30175" y="88087"/>
                  </a:cubicBezTo>
                  <a:cubicBezTo>
                    <a:pt x="30175" y="84633"/>
                    <a:pt x="29769" y="81280"/>
                    <a:pt x="28956" y="78029"/>
                  </a:cubicBezTo>
                  <a:cubicBezTo>
                    <a:pt x="21234" y="84734"/>
                    <a:pt x="13919" y="89611"/>
                    <a:pt x="7010" y="92659"/>
                  </a:cubicBezTo>
                  <a:lnTo>
                    <a:pt x="6705" y="92659"/>
                  </a:lnTo>
                  <a:lnTo>
                    <a:pt x="1219" y="86868"/>
                  </a:lnTo>
                  <a:lnTo>
                    <a:pt x="1524" y="86563"/>
                  </a:lnTo>
                  <a:cubicBezTo>
                    <a:pt x="6197" y="81077"/>
                    <a:pt x="12090" y="73203"/>
                    <a:pt x="19202" y="62941"/>
                  </a:cubicBezTo>
                  <a:cubicBezTo>
                    <a:pt x="26314" y="52679"/>
                    <a:pt x="32410" y="43078"/>
                    <a:pt x="37490" y="34137"/>
                  </a:cubicBezTo>
                  <a:lnTo>
                    <a:pt x="39014" y="35966"/>
                  </a:lnTo>
                  <a:lnTo>
                    <a:pt x="43281" y="27737"/>
                  </a:lnTo>
                  <a:lnTo>
                    <a:pt x="42977" y="26517"/>
                  </a:lnTo>
                  <a:lnTo>
                    <a:pt x="43891" y="26517"/>
                  </a:lnTo>
                  <a:lnTo>
                    <a:pt x="45415" y="22860"/>
                  </a:lnTo>
                  <a:cubicBezTo>
                    <a:pt x="47041" y="18796"/>
                    <a:pt x="47853" y="14935"/>
                    <a:pt x="47853" y="11277"/>
                  </a:cubicBezTo>
                  <a:cubicBezTo>
                    <a:pt x="47853" y="8433"/>
                    <a:pt x="47447" y="5994"/>
                    <a:pt x="46634" y="3962"/>
                  </a:cubicBezTo>
                  <a:lnTo>
                    <a:pt x="46329" y="3048"/>
                  </a:lnTo>
                  <a:close/>
                  <a:moveTo>
                    <a:pt x="541934" y="0"/>
                  </a:moveTo>
                  <a:lnTo>
                    <a:pt x="560527" y="25603"/>
                  </a:lnTo>
                  <a:lnTo>
                    <a:pt x="559917" y="25908"/>
                  </a:lnTo>
                  <a:cubicBezTo>
                    <a:pt x="550570" y="30378"/>
                    <a:pt x="540004" y="34137"/>
                    <a:pt x="528218" y="37185"/>
                  </a:cubicBezTo>
                  <a:lnTo>
                    <a:pt x="534924" y="7010"/>
                  </a:lnTo>
                  <a:cubicBezTo>
                    <a:pt x="536956" y="5181"/>
                    <a:pt x="538531" y="3708"/>
                    <a:pt x="539648" y="2591"/>
                  </a:cubicBezTo>
                  <a:cubicBezTo>
                    <a:pt x="540766" y="1473"/>
                    <a:pt x="541426" y="711"/>
                    <a:pt x="541629" y="305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zihun159hao-gukesong" pitchFamily="2" charset="-122"/>
                <a:ea typeface="zihun159hao-gukesong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4509914"/>
            <a:ext cx="12190413" cy="2349674"/>
          </a:xfrm>
          <a:prstGeom prst="rect">
            <a:avLst/>
          </a:prstGeom>
          <a:solidFill>
            <a:srgbClr val="E5F3F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>
              <a:solidFill>
                <a:prstClr val="white"/>
              </a:solidFill>
            </a:endParaRPr>
          </a:p>
        </p:txBody>
      </p:sp>
      <p:grpSp>
        <p:nvGrpSpPr>
          <p:cNvPr id="3" name="组合 2"/>
          <p:cNvGrpSpPr/>
          <p:nvPr userDrawn="1">
            <p:custDataLst>
              <p:tags r:id="rId3"/>
            </p:custDataLst>
          </p:nvPr>
        </p:nvGrpSpPr>
        <p:grpSpPr>
          <a:xfrm>
            <a:off x="10798223" y="4509914"/>
            <a:ext cx="914401" cy="414999"/>
            <a:chOff x="645458" y="3594847"/>
            <a:chExt cx="914401" cy="414999"/>
          </a:xfrm>
        </p:grpSpPr>
        <p:sp>
          <p:nvSpPr>
            <p:cNvPr id="4" name="矩形 3"/>
            <p:cNvSpPr/>
            <p:nvPr>
              <p:custDataLst>
                <p:tags r:id="rId4"/>
              </p:custDataLst>
            </p:nvPr>
          </p:nvSpPr>
          <p:spPr>
            <a:xfrm>
              <a:off x="645458" y="3594847"/>
              <a:ext cx="914401" cy="414999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charset="-122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5"/>
              </p:custDataLst>
            </p:nvPr>
          </p:nvSpPr>
          <p:spPr>
            <a:xfrm>
              <a:off x="808095" y="3667060"/>
              <a:ext cx="580034" cy="281025"/>
            </a:xfrm>
            <a:custGeom>
              <a:rect l="l" t="t" r="r" b="b"/>
              <a:pathLst>
                <a:path w="580034" h="281025">
                  <a:moveTo>
                    <a:pt x="196291" y="222809"/>
                  </a:moveTo>
                  <a:lnTo>
                    <a:pt x="223723" y="254813"/>
                  </a:lnTo>
                  <a:lnTo>
                    <a:pt x="223723" y="273101"/>
                  </a:lnTo>
                  <a:lnTo>
                    <a:pt x="195986" y="281025"/>
                  </a:lnTo>
                  <a:close/>
                  <a:moveTo>
                    <a:pt x="49073" y="192938"/>
                  </a:moveTo>
                  <a:lnTo>
                    <a:pt x="46329" y="205130"/>
                  </a:lnTo>
                  <a:cubicBezTo>
                    <a:pt x="41453" y="223012"/>
                    <a:pt x="35357" y="237947"/>
                    <a:pt x="28041" y="249936"/>
                  </a:cubicBezTo>
                  <a:cubicBezTo>
                    <a:pt x="20726" y="261925"/>
                    <a:pt x="13513" y="270459"/>
                    <a:pt x="6401" y="275539"/>
                  </a:cubicBezTo>
                  <a:lnTo>
                    <a:pt x="0" y="272186"/>
                  </a:lnTo>
                  <a:cubicBezTo>
                    <a:pt x="8941" y="249631"/>
                    <a:pt x="15646" y="225349"/>
                    <a:pt x="20117" y="199339"/>
                  </a:cubicBezTo>
                  <a:close/>
                  <a:moveTo>
                    <a:pt x="98145" y="185013"/>
                  </a:moveTo>
                  <a:lnTo>
                    <a:pt x="98145" y="230733"/>
                  </a:lnTo>
                  <a:lnTo>
                    <a:pt x="70104" y="238658"/>
                  </a:lnTo>
                  <a:lnTo>
                    <a:pt x="70409" y="191109"/>
                  </a:lnTo>
                  <a:close/>
                  <a:moveTo>
                    <a:pt x="65227" y="139293"/>
                  </a:moveTo>
                  <a:lnTo>
                    <a:pt x="58826" y="140208"/>
                  </a:lnTo>
                  <a:lnTo>
                    <a:pt x="58826" y="142646"/>
                  </a:lnTo>
                  <a:lnTo>
                    <a:pt x="54559" y="143865"/>
                  </a:lnTo>
                  <a:cubicBezTo>
                    <a:pt x="54153" y="151587"/>
                    <a:pt x="53746" y="157378"/>
                    <a:pt x="53340" y="161239"/>
                  </a:cubicBezTo>
                  <a:cubicBezTo>
                    <a:pt x="55575" y="161239"/>
                    <a:pt x="59537" y="161036"/>
                    <a:pt x="65227" y="160629"/>
                  </a:cubicBezTo>
                  <a:close/>
                  <a:moveTo>
                    <a:pt x="111252" y="135636"/>
                  </a:moveTo>
                  <a:lnTo>
                    <a:pt x="92964" y="136550"/>
                  </a:lnTo>
                  <a:lnTo>
                    <a:pt x="92964" y="158191"/>
                  </a:lnTo>
                  <a:cubicBezTo>
                    <a:pt x="101701" y="156769"/>
                    <a:pt x="107696" y="155753"/>
                    <a:pt x="110947" y="155143"/>
                  </a:cubicBezTo>
                  <a:cubicBezTo>
                    <a:pt x="111150" y="150673"/>
                    <a:pt x="111252" y="144170"/>
                    <a:pt x="111252" y="135636"/>
                  </a:cubicBezTo>
                  <a:close/>
                  <a:moveTo>
                    <a:pt x="65227" y="135331"/>
                  </a:moveTo>
                  <a:lnTo>
                    <a:pt x="59131" y="137160"/>
                  </a:lnTo>
                  <a:cubicBezTo>
                    <a:pt x="59131" y="138379"/>
                    <a:pt x="59029" y="139192"/>
                    <a:pt x="58826" y="139598"/>
                  </a:cubicBezTo>
                  <a:lnTo>
                    <a:pt x="65227" y="137769"/>
                  </a:lnTo>
                  <a:close/>
                  <a:moveTo>
                    <a:pt x="111252" y="121615"/>
                  </a:moveTo>
                  <a:lnTo>
                    <a:pt x="93878" y="126797"/>
                  </a:lnTo>
                  <a:lnTo>
                    <a:pt x="93878" y="129235"/>
                  </a:lnTo>
                  <a:lnTo>
                    <a:pt x="111252" y="124053"/>
                  </a:lnTo>
                  <a:lnTo>
                    <a:pt x="111252" y="121920"/>
                  </a:lnTo>
                  <a:close/>
                  <a:moveTo>
                    <a:pt x="64617" y="93573"/>
                  </a:moveTo>
                  <a:lnTo>
                    <a:pt x="60045" y="94793"/>
                  </a:lnTo>
                  <a:lnTo>
                    <a:pt x="59741" y="118872"/>
                  </a:lnTo>
                  <a:lnTo>
                    <a:pt x="66141" y="118567"/>
                  </a:lnTo>
                  <a:cubicBezTo>
                    <a:pt x="66141" y="109829"/>
                    <a:pt x="66040" y="104648"/>
                    <a:pt x="65837" y="103022"/>
                  </a:cubicBezTo>
                  <a:cubicBezTo>
                    <a:pt x="65430" y="98552"/>
                    <a:pt x="65024" y="95402"/>
                    <a:pt x="64617" y="93573"/>
                  </a:cubicBezTo>
                  <a:close/>
                  <a:moveTo>
                    <a:pt x="110642" y="87782"/>
                  </a:moveTo>
                  <a:lnTo>
                    <a:pt x="93269" y="89611"/>
                  </a:lnTo>
                  <a:lnTo>
                    <a:pt x="93269" y="100279"/>
                  </a:lnTo>
                  <a:lnTo>
                    <a:pt x="85344" y="91135"/>
                  </a:lnTo>
                  <a:lnTo>
                    <a:pt x="84734" y="91135"/>
                  </a:lnTo>
                  <a:lnTo>
                    <a:pt x="93878" y="101803"/>
                  </a:lnTo>
                  <a:lnTo>
                    <a:pt x="93878" y="115824"/>
                  </a:lnTo>
                  <a:lnTo>
                    <a:pt x="105461" y="113995"/>
                  </a:lnTo>
                  <a:lnTo>
                    <a:pt x="107289" y="116129"/>
                  </a:lnTo>
                  <a:cubicBezTo>
                    <a:pt x="108915" y="115722"/>
                    <a:pt x="110236" y="115519"/>
                    <a:pt x="111252" y="115519"/>
                  </a:cubicBezTo>
                  <a:cubicBezTo>
                    <a:pt x="111252" y="103530"/>
                    <a:pt x="111150" y="95301"/>
                    <a:pt x="110947" y="90830"/>
                  </a:cubicBezTo>
                  <a:cubicBezTo>
                    <a:pt x="110947" y="89408"/>
                    <a:pt x="110845" y="88392"/>
                    <a:pt x="110642" y="87782"/>
                  </a:cubicBezTo>
                  <a:close/>
                  <a:moveTo>
                    <a:pt x="308762" y="78333"/>
                  </a:moveTo>
                  <a:lnTo>
                    <a:pt x="312115" y="78333"/>
                  </a:lnTo>
                  <a:lnTo>
                    <a:pt x="312725" y="83820"/>
                  </a:lnTo>
                  <a:close/>
                  <a:moveTo>
                    <a:pt x="391058" y="67665"/>
                  </a:moveTo>
                  <a:lnTo>
                    <a:pt x="391058" y="68885"/>
                  </a:lnTo>
                  <a:cubicBezTo>
                    <a:pt x="391871" y="68885"/>
                    <a:pt x="392481" y="68783"/>
                    <a:pt x="392887" y="68580"/>
                  </a:cubicBezTo>
                  <a:lnTo>
                    <a:pt x="393497" y="68580"/>
                  </a:lnTo>
                  <a:close/>
                  <a:moveTo>
                    <a:pt x="99365" y="37185"/>
                  </a:moveTo>
                  <a:cubicBezTo>
                    <a:pt x="84328" y="38405"/>
                    <a:pt x="71729" y="40437"/>
                    <a:pt x="61569" y="43281"/>
                  </a:cubicBezTo>
                  <a:lnTo>
                    <a:pt x="52730" y="55473"/>
                  </a:lnTo>
                  <a:lnTo>
                    <a:pt x="50901" y="53340"/>
                  </a:lnTo>
                  <a:cubicBezTo>
                    <a:pt x="47447" y="58217"/>
                    <a:pt x="43078" y="63601"/>
                    <a:pt x="37795" y="69494"/>
                  </a:cubicBezTo>
                  <a:cubicBezTo>
                    <a:pt x="43485" y="71120"/>
                    <a:pt x="48971" y="72847"/>
                    <a:pt x="54254" y="74676"/>
                  </a:cubicBezTo>
                  <a:lnTo>
                    <a:pt x="69494" y="72542"/>
                  </a:lnTo>
                  <a:lnTo>
                    <a:pt x="70713" y="74066"/>
                  </a:lnTo>
                  <a:lnTo>
                    <a:pt x="71628" y="73761"/>
                  </a:lnTo>
                  <a:cubicBezTo>
                    <a:pt x="83007" y="61773"/>
                    <a:pt x="92253" y="49581"/>
                    <a:pt x="99365" y="37185"/>
                  </a:cubicBezTo>
                  <a:close/>
                  <a:moveTo>
                    <a:pt x="238963" y="14935"/>
                  </a:moveTo>
                  <a:lnTo>
                    <a:pt x="238963" y="15240"/>
                  </a:lnTo>
                  <a:lnTo>
                    <a:pt x="240487" y="17069"/>
                  </a:lnTo>
                  <a:lnTo>
                    <a:pt x="242925" y="15849"/>
                  </a:lnTo>
                  <a:lnTo>
                    <a:pt x="262737" y="30785"/>
                  </a:lnTo>
                  <a:lnTo>
                    <a:pt x="259385" y="37795"/>
                  </a:lnTo>
                  <a:lnTo>
                    <a:pt x="263347" y="38709"/>
                  </a:lnTo>
                  <a:lnTo>
                    <a:pt x="263347" y="39014"/>
                  </a:lnTo>
                  <a:cubicBezTo>
                    <a:pt x="263347" y="39217"/>
                    <a:pt x="262991" y="42011"/>
                    <a:pt x="262280" y="47396"/>
                  </a:cubicBezTo>
                  <a:cubicBezTo>
                    <a:pt x="261569" y="52781"/>
                    <a:pt x="260401" y="65024"/>
                    <a:pt x="258775" y="84125"/>
                  </a:cubicBezTo>
                  <a:lnTo>
                    <a:pt x="258775" y="85344"/>
                  </a:lnTo>
                  <a:lnTo>
                    <a:pt x="252679" y="87173"/>
                  </a:lnTo>
                  <a:cubicBezTo>
                    <a:pt x="249428" y="101803"/>
                    <a:pt x="240081" y="110439"/>
                    <a:pt x="224637" y="113081"/>
                  </a:cubicBezTo>
                  <a:lnTo>
                    <a:pt x="219456" y="113690"/>
                  </a:lnTo>
                  <a:lnTo>
                    <a:pt x="219151" y="113690"/>
                  </a:lnTo>
                  <a:lnTo>
                    <a:pt x="219151" y="113385"/>
                  </a:lnTo>
                  <a:cubicBezTo>
                    <a:pt x="216103" y="108102"/>
                    <a:pt x="211125" y="102616"/>
                    <a:pt x="204216" y="96926"/>
                  </a:cubicBezTo>
                  <a:lnTo>
                    <a:pt x="204825" y="96621"/>
                  </a:lnTo>
                  <a:lnTo>
                    <a:pt x="202387" y="95097"/>
                  </a:lnTo>
                  <a:lnTo>
                    <a:pt x="201777" y="95097"/>
                  </a:lnTo>
                  <a:lnTo>
                    <a:pt x="203606" y="90221"/>
                  </a:lnTo>
                  <a:lnTo>
                    <a:pt x="214884" y="91745"/>
                  </a:lnTo>
                  <a:cubicBezTo>
                    <a:pt x="218135" y="91948"/>
                    <a:pt x="221081" y="91287"/>
                    <a:pt x="223723" y="89763"/>
                  </a:cubicBezTo>
                  <a:cubicBezTo>
                    <a:pt x="226365" y="88239"/>
                    <a:pt x="227990" y="85649"/>
                    <a:pt x="228600" y="81991"/>
                  </a:cubicBezTo>
                  <a:cubicBezTo>
                    <a:pt x="230835" y="68173"/>
                    <a:pt x="232257" y="56794"/>
                    <a:pt x="232867" y="47853"/>
                  </a:cubicBezTo>
                  <a:cubicBezTo>
                    <a:pt x="232867" y="44399"/>
                    <a:pt x="231953" y="41046"/>
                    <a:pt x="230124" y="37795"/>
                  </a:cubicBezTo>
                  <a:cubicBezTo>
                    <a:pt x="218338" y="38201"/>
                    <a:pt x="207975" y="39014"/>
                    <a:pt x="199034" y="40233"/>
                  </a:cubicBezTo>
                  <a:lnTo>
                    <a:pt x="213055" y="47853"/>
                  </a:lnTo>
                  <a:lnTo>
                    <a:pt x="212445" y="48158"/>
                  </a:lnTo>
                  <a:cubicBezTo>
                    <a:pt x="212445" y="49174"/>
                    <a:pt x="210159" y="53797"/>
                    <a:pt x="205587" y="62027"/>
                  </a:cubicBezTo>
                  <a:cubicBezTo>
                    <a:pt x="201015" y="70256"/>
                    <a:pt x="194767" y="79146"/>
                    <a:pt x="186842" y="88697"/>
                  </a:cubicBezTo>
                  <a:cubicBezTo>
                    <a:pt x="178917" y="98247"/>
                    <a:pt x="169570" y="106273"/>
                    <a:pt x="158801" y="112776"/>
                  </a:cubicBezTo>
                  <a:lnTo>
                    <a:pt x="149047" y="115824"/>
                  </a:lnTo>
                  <a:lnTo>
                    <a:pt x="147828" y="116129"/>
                  </a:lnTo>
                  <a:lnTo>
                    <a:pt x="147523" y="116433"/>
                  </a:lnTo>
                  <a:lnTo>
                    <a:pt x="147218" y="116129"/>
                  </a:lnTo>
                  <a:lnTo>
                    <a:pt x="146304" y="116433"/>
                  </a:lnTo>
                  <a:lnTo>
                    <a:pt x="142341" y="112471"/>
                  </a:lnTo>
                  <a:lnTo>
                    <a:pt x="142646" y="112166"/>
                  </a:lnTo>
                  <a:cubicBezTo>
                    <a:pt x="150571" y="103022"/>
                    <a:pt x="158140" y="93116"/>
                    <a:pt x="165354" y="82448"/>
                  </a:cubicBezTo>
                  <a:cubicBezTo>
                    <a:pt x="172567" y="71780"/>
                    <a:pt x="177800" y="62585"/>
                    <a:pt x="181051" y="54864"/>
                  </a:cubicBezTo>
                  <a:cubicBezTo>
                    <a:pt x="182880" y="50393"/>
                    <a:pt x="183794" y="46329"/>
                    <a:pt x="183794" y="42672"/>
                  </a:cubicBezTo>
                  <a:cubicBezTo>
                    <a:pt x="181762" y="43078"/>
                    <a:pt x="178968" y="43586"/>
                    <a:pt x="175412" y="44196"/>
                  </a:cubicBezTo>
                  <a:cubicBezTo>
                    <a:pt x="171856" y="44805"/>
                    <a:pt x="168351" y="45313"/>
                    <a:pt x="164897" y="45720"/>
                  </a:cubicBezTo>
                  <a:lnTo>
                    <a:pt x="150876" y="24689"/>
                  </a:lnTo>
                  <a:cubicBezTo>
                    <a:pt x="151689" y="24689"/>
                    <a:pt x="157023" y="24790"/>
                    <a:pt x="166878" y="24993"/>
                  </a:cubicBezTo>
                  <a:cubicBezTo>
                    <a:pt x="176733" y="25197"/>
                    <a:pt x="200355" y="21945"/>
                    <a:pt x="237744" y="15240"/>
                  </a:cubicBezTo>
                  <a:close/>
                  <a:moveTo>
                    <a:pt x="527304" y="6096"/>
                  </a:moveTo>
                  <a:lnTo>
                    <a:pt x="520598" y="36271"/>
                  </a:lnTo>
                  <a:cubicBezTo>
                    <a:pt x="506374" y="40132"/>
                    <a:pt x="491541" y="42570"/>
                    <a:pt x="476097" y="43586"/>
                  </a:cubicBezTo>
                  <a:cubicBezTo>
                    <a:pt x="477317" y="64109"/>
                    <a:pt x="477825" y="81483"/>
                    <a:pt x="477621" y="95707"/>
                  </a:cubicBezTo>
                  <a:cubicBezTo>
                    <a:pt x="490626" y="94488"/>
                    <a:pt x="502717" y="93167"/>
                    <a:pt x="513893" y="91745"/>
                  </a:cubicBezTo>
                  <a:lnTo>
                    <a:pt x="514197" y="90525"/>
                  </a:lnTo>
                  <a:cubicBezTo>
                    <a:pt x="526796" y="88900"/>
                    <a:pt x="542239" y="86563"/>
                    <a:pt x="560527" y="83515"/>
                  </a:cubicBezTo>
                  <a:lnTo>
                    <a:pt x="562051" y="83515"/>
                  </a:lnTo>
                  <a:lnTo>
                    <a:pt x="580034" y="105461"/>
                  </a:lnTo>
                  <a:lnTo>
                    <a:pt x="575767" y="105765"/>
                  </a:lnTo>
                  <a:cubicBezTo>
                    <a:pt x="559105" y="105969"/>
                    <a:pt x="543052" y="106781"/>
                    <a:pt x="527609" y="108204"/>
                  </a:cubicBezTo>
                  <a:lnTo>
                    <a:pt x="540410" y="112166"/>
                  </a:lnTo>
                  <a:lnTo>
                    <a:pt x="540410" y="120091"/>
                  </a:lnTo>
                  <a:lnTo>
                    <a:pt x="540715" y="120091"/>
                  </a:lnTo>
                  <a:lnTo>
                    <a:pt x="540715" y="262737"/>
                  </a:lnTo>
                  <a:lnTo>
                    <a:pt x="512673" y="271272"/>
                  </a:lnTo>
                  <a:lnTo>
                    <a:pt x="512673" y="270662"/>
                  </a:lnTo>
                  <a:lnTo>
                    <a:pt x="512978" y="169469"/>
                  </a:lnTo>
                  <a:cubicBezTo>
                    <a:pt x="512978" y="144069"/>
                    <a:pt x="512877" y="129845"/>
                    <a:pt x="512673" y="126797"/>
                  </a:cubicBezTo>
                  <a:cubicBezTo>
                    <a:pt x="512470" y="123342"/>
                    <a:pt x="511657" y="118465"/>
                    <a:pt x="510235" y="112166"/>
                  </a:cubicBezTo>
                  <a:lnTo>
                    <a:pt x="509625" y="114605"/>
                  </a:lnTo>
                  <a:lnTo>
                    <a:pt x="508101" y="110642"/>
                  </a:lnTo>
                  <a:lnTo>
                    <a:pt x="507187" y="110337"/>
                  </a:lnTo>
                  <a:cubicBezTo>
                    <a:pt x="502107" y="111150"/>
                    <a:pt x="492353" y="112776"/>
                    <a:pt x="477926" y="115214"/>
                  </a:cubicBezTo>
                  <a:cubicBezTo>
                    <a:pt x="477113" y="144069"/>
                    <a:pt x="473557" y="169265"/>
                    <a:pt x="467258" y="190805"/>
                  </a:cubicBezTo>
                  <a:cubicBezTo>
                    <a:pt x="461365" y="211531"/>
                    <a:pt x="454050" y="228143"/>
                    <a:pt x="445313" y="240639"/>
                  </a:cubicBezTo>
                  <a:cubicBezTo>
                    <a:pt x="436575" y="253136"/>
                    <a:pt x="428244" y="262280"/>
                    <a:pt x="420319" y="268071"/>
                  </a:cubicBezTo>
                  <a:cubicBezTo>
                    <a:pt x="412394" y="273863"/>
                    <a:pt x="408432" y="276250"/>
                    <a:pt x="408432" y="275234"/>
                  </a:cubicBezTo>
                  <a:lnTo>
                    <a:pt x="402641" y="270967"/>
                  </a:lnTo>
                  <a:cubicBezTo>
                    <a:pt x="434543" y="239471"/>
                    <a:pt x="450494" y="187147"/>
                    <a:pt x="450494" y="113995"/>
                  </a:cubicBezTo>
                  <a:cubicBezTo>
                    <a:pt x="450494" y="107696"/>
                    <a:pt x="450291" y="99060"/>
                    <a:pt x="449885" y="88087"/>
                  </a:cubicBezTo>
                  <a:lnTo>
                    <a:pt x="468477" y="95402"/>
                  </a:lnTo>
                  <a:cubicBezTo>
                    <a:pt x="468884" y="95199"/>
                    <a:pt x="469595" y="95097"/>
                    <a:pt x="470611" y="95097"/>
                  </a:cubicBezTo>
                  <a:lnTo>
                    <a:pt x="449275" y="86868"/>
                  </a:lnTo>
                  <a:lnTo>
                    <a:pt x="448361" y="66446"/>
                  </a:lnTo>
                  <a:lnTo>
                    <a:pt x="447446" y="48158"/>
                  </a:lnTo>
                  <a:lnTo>
                    <a:pt x="447446" y="46634"/>
                  </a:lnTo>
                  <a:lnTo>
                    <a:pt x="447446" y="44196"/>
                  </a:lnTo>
                  <a:lnTo>
                    <a:pt x="446532" y="44196"/>
                  </a:lnTo>
                  <a:lnTo>
                    <a:pt x="445617" y="36271"/>
                  </a:lnTo>
                  <a:lnTo>
                    <a:pt x="446532" y="36271"/>
                  </a:lnTo>
                  <a:cubicBezTo>
                    <a:pt x="445516" y="31394"/>
                    <a:pt x="443992" y="28143"/>
                    <a:pt x="441960" y="26517"/>
                  </a:cubicBezTo>
                  <a:lnTo>
                    <a:pt x="441655" y="26213"/>
                  </a:lnTo>
                  <a:lnTo>
                    <a:pt x="445617" y="20726"/>
                  </a:lnTo>
                  <a:lnTo>
                    <a:pt x="445922" y="20726"/>
                  </a:lnTo>
                  <a:lnTo>
                    <a:pt x="472135" y="30785"/>
                  </a:lnTo>
                  <a:cubicBezTo>
                    <a:pt x="496113" y="24689"/>
                    <a:pt x="514502" y="16459"/>
                    <a:pt x="527304" y="6096"/>
                  </a:cubicBezTo>
                  <a:close/>
                  <a:moveTo>
                    <a:pt x="365455" y="5181"/>
                  </a:moveTo>
                  <a:lnTo>
                    <a:pt x="365760" y="5181"/>
                  </a:lnTo>
                  <a:lnTo>
                    <a:pt x="396240" y="14630"/>
                  </a:lnTo>
                  <a:lnTo>
                    <a:pt x="396240" y="67970"/>
                  </a:lnTo>
                  <a:cubicBezTo>
                    <a:pt x="405587" y="66141"/>
                    <a:pt x="412191" y="64414"/>
                    <a:pt x="416052" y="62789"/>
                  </a:cubicBezTo>
                  <a:lnTo>
                    <a:pt x="430987" y="83210"/>
                  </a:lnTo>
                  <a:lnTo>
                    <a:pt x="431901" y="83515"/>
                  </a:lnTo>
                  <a:lnTo>
                    <a:pt x="432511" y="84429"/>
                  </a:lnTo>
                  <a:cubicBezTo>
                    <a:pt x="420725" y="84633"/>
                    <a:pt x="406908" y="85344"/>
                    <a:pt x="391058" y="86563"/>
                  </a:cubicBezTo>
                  <a:lnTo>
                    <a:pt x="391058" y="93878"/>
                  </a:lnTo>
                  <a:lnTo>
                    <a:pt x="392277" y="92964"/>
                  </a:lnTo>
                  <a:cubicBezTo>
                    <a:pt x="396951" y="96825"/>
                    <a:pt x="402590" y="102463"/>
                    <a:pt x="409194" y="109880"/>
                  </a:cubicBezTo>
                  <a:cubicBezTo>
                    <a:pt x="415798" y="117297"/>
                    <a:pt x="422656" y="126085"/>
                    <a:pt x="429768" y="136245"/>
                  </a:cubicBezTo>
                  <a:lnTo>
                    <a:pt x="404469" y="151181"/>
                  </a:lnTo>
                  <a:cubicBezTo>
                    <a:pt x="399186" y="136550"/>
                    <a:pt x="394716" y="125069"/>
                    <a:pt x="391058" y="116738"/>
                  </a:cubicBezTo>
                  <a:lnTo>
                    <a:pt x="391058" y="268529"/>
                  </a:lnTo>
                  <a:lnTo>
                    <a:pt x="362712" y="277063"/>
                  </a:lnTo>
                  <a:lnTo>
                    <a:pt x="362712" y="276453"/>
                  </a:lnTo>
                  <a:cubicBezTo>
                    <a:pt x="362712" y="235001"/>
                    <a:pt x="362813" y="193853"/>
                    <a:pt x="363017" y="153009"/>
                  </a:cubicBezTo>
                  <a:cubicBezTo>
                    <a:pt x="356311" y="173329"/>
                    <a:pt x="347878" y="192532"/>
                    <a:pt x="337718" y="210617"/>
                  </a:cubicBezTo>
                  <a:lnTo>
                    <a:pt x="338328" y="214274"/>
                  </a:lnTo>
                  <a:cubicBezTo>
                    <a:pt x="331622" y="224841"/>
                    <a:pt x="326390" y="232257"/>
                    <a:pt x="322631" y="236525"/>
                  </a:cubicBezTo>
                  <a:cubicBezTo>
                    <a:pt x="318871" y="240792"/>
                    <a:pt x="316890" y="243027"/>
                    <a:pt x="316687" y="243230"/>
                  </a:cubicBezTo>
                  <a:lnTo>
                    <a:pt x="316382" y="243230"/>
                  </a:lnTo>
                  <a:lnTo>
                    <a:pt x="311505" y="239573"/>
                  </a:lnTo>
                  <a:lnTo>
                    <a:pt x="311810" y="239268"/>
                  </a:lnTo>
                  <a:cubicBezTo>
                    <a:pt x="320548" y="219354"/>
                    <a:pt x="326949" y="203403"/>
                    <a:pt x="331013" y="191414"/>
                  </a:cubicBezTo>
                  <a:lnTo>
                    <a:pt x="330098" y="184709"/>
                  </a:lnTo>
                  <a:cubicBezTo>
                    <a:pt x="335991" y="167437"/>
                    <a:pt x="339953" y="153314"/>
                    <a:pt x="341985" y="142341"/>
                  </a:cubicBezTo>
                  <a:cubicBezTo>
                    <a:pt x="344017" y="131369"/>
                    <a:pt x="346049" y="117043"/>
                    <a:pt x="348081" y="99365"/>
                  </a:cubicBezTo>
                  <a:cubicBezTo>
                    <a:pt x="348285" y="97536"/>
                    <a:pt x="348386" y="95097"/>
                    <a:pt x="348386" y="92049"/>
                  </a:cubicBezTo>
                  <a:cubicBezTo>
                    <a:pt x="339649" y="93675"/>
                    <a:pt x="332638" y="95097"/>
                    <a:pt x="327355" y="96317"/>
                  </a:cubicBezTo>
                  <a:lnTo>
                    <a:pt x="315468" y="80772"/>
                  </a:lnTo>
                  <a:lnTo>
                    <a:pt x="314858" y="75285"/>
                  </a:lnTo>
                  <a:cubicBezTo>
                    <a:pt x="335381" y="74473"/>
                    <a:pt x="351434" y="73558"/>
                    <a:pt x="363017" y="72542"/>
                  </a:cubicBezTo>
                  <a:lnTo>
                    <a:pt x="363017" y="53949"/>
                  </a:lnTo>
                  <a:lnTo>
                    <a:pt x="368198" y="55778"/>
                  </a:lnTo>
                  <a:cubicBezTo>
                    <a:pt x="368198" y="48057"/>
                    <a:pt x="368147" y="42469"/>
                    <a:pt x="368046" y="39014"/>
                  </a:cubicBezTo>
                  <a:cubicBezTo>
                    <a:pt x="367944" y="35560"/>
                    <a:pt x="367893" y="33426"/>
                    <a:pt x="367893" y="32613"/>
                  </a:cubicBezTo>
                  <a:cubicBezTo>
                    <a:pt x="367487" y="24079"/>
                    <a:pt x="365557" y="16459"/>
                    <a:pt x="362102" y="9753"/>
                  </a:cubicBezTo>
                  <a:lnTo>
                    <a:pt x="361797" y="9449"/>
                  </a:lnTo>
                  <a:close/>
                  <a:moveTo>
                    <a:pt x="49682" y="609"/>
                  </a:moveTo>
                  <a:lnTo>
                    <a:pt x="49987" y="609"/>
                  </a:lnTo>
                  <a:lnTo>
                    <a:pt x="76809" y="17069"/>
                  </a:lnTo>
                  <a:lnTo>
                    <a:pt x="73761" y="23165"/>
                  </a:lnTo>
                  <a:cubicBezTo>
                    <a:pt x="86766" y="20726"/>
                    <a:pt x="97637" y="18085"/>
                    <a:pt x="106375" y="15240"/>
                  </a:cubicBezTo>
                  <a:lnTo>
                    <a:pt x="110337" y="13716"/>
                  </a:lnTo>
                  <a:lnTo>
                    <a:pt x="125882" y="35357"/>
                  </a:lnTo>
                  <a:lnTo>
                    <a:pt x="124358" y="35357"/>
                  </a:lnTo>
                  <a:lnTo>
                    <a:pt x="127101" y="38405"/>
                  </a:lnTo>
                  <a:cubicBezTo>
                    <a:pt x="125273" y="42672"/>
                    <a:pt x="122123" y="47396"/>
                    <a:pt x="117653" y="52578"/>
                  </a:cubicBezTo>
                  <a:cubicBezTo>
                    <a:pt x="113182" y="57759"/>
                    <a:pt x="107493" y="62890"/>
                    <a:pt x="100584" y="67970"/>
                  </a:cubicBezTo>
                  <a:lnTo>
                    <a:pt x="121310" y="58521"/>
                  </a:lnTo>
                  <a:lnTo>
                    <a:pt x="140817" y="73457"/>
                  </a:lnTo>
                  <a:lnTo>
                    <a:pt x="138989" y="77419"/>
                  </a:lnTo>
                  <a:lnTo>
                    <a:pt x="138989" y="113385"/>
                  </a:lnTo>
                  <a:lnTo>
                    <a:pt x="124663" y="117653"/>
                  </a:lnTo>
                  <a:lnTo>
                    <a:pt x="126187" y="119786"/>
                  </a:lnTo>
                  <a:lnTo>
                    <a:pt x="139903" y="115519"/>
                  </a:lnTo>
                  <a:lnTo>
                    <a:pt x="139903" y="155448"/>
                  </a:lnTo>
                  <a:lnTo>
                    <a:pt x="138989" y="154229"/>
                  </a:lnTo>
                  <a:lnTo>
                    <a:pt x="138989" y="172212"/>
                  </a:lnTo>
                  <a:lnTo>
                    <a:pt x="134721" y="173126"/>
                  </a:lnTo>
                  <a:lnTo>
                    <a:pt x="134721" y="173431"/>
                  </a:lnTo>
                  <a:lnTo>
                    <a:pt x="141427" y="171907"/>
                  </a:lnTo>
                  <a:lnTo>
                    <a:pt x="141427" y="173126"/>
                  </a:lnTo>
                  <a:lnTo>
                    <a:pt x="144170" y="166116"/>
                  </a:lnTo>
                  <a:lnTo>
                    <a:pt x="143865" y="165811"/>
                  </a:lnTo>
                  <a:cubicBezTo>
                    <a:pt x="148336" y="153009"/>
                    <a:pt x="150571" y="141935"/>
                    <a:pt x="150571" y="132588"/>
                  </a:cubicBezTo>
                  <a:cubicBezTo>
                    <a:pt x="150571" y="128930"/>
                    <a:pt x="150317" y="125984"/>
                    <a:pt x="149809" y="123749"/>
                  </a:cubicBezTo>
                  <a:cubicBezTo>
                    <a:pt x="149301" y="121513"/>
                    <a:pt x="148844" y="120193"/>
                    <a:pt x="148437" y="119786"/>
                  </a:cubicBezTo>
                  <a:lnTo>
                    <a:pt x="148437" y="119177"/>
                  </a:lnTo>
                  <a:lnTo>
                    <a:pt x="151181" y="115824"/>
                  </a:lnTo>
                  <a:lnTo>
                    <a:pt x="151485" y="115824"/>
                  </a:lnTo>
                  <a:lnTo>
                    <a:pt x="180441" y="125882"/>
                  </a:lnTo>
                  <a:lnTo>
                    <a:pt x="180441" y="126187"/>
                  </a:lnTo>
                  <a:cubicBezTo>
                    <a:pt x="180035" y="129845"/>
                    <a:pt x="179019" y="134213"/>
                    <a:pt x="177393" y="139293"/>
                  </a:cubicBezTo>
                  <a:lnTo>
                    <a:pt x="194767" y="138379"/>
                  </a:lnTo>
                  <a:cubicBezTo>
                    <a:pt x="194564" y="136957"/>
                    <a:pt x="194462" y="135331"/>
                    <a:pt x="194462" y="133502"/>
                  </a:cubicBezTo>
                  <a:cubicBezTo>
                    <a:pt x="193853" y="124968"/>
                    <a:pt x="191821" y="117348"/>
                    <a:pt x="188366" y="110642"/>
                  </a:cubicBezTo>
                  <a:lnTo>
                    <a:pt x="188061" y="110337"/>
                  </a:lnTo>
                  <a:lnTo>
                    <a:pt x="192024" y="105765"/>
                  </a:lnTo>
                  <a:lnTo>
                    <a:pt x="192329" y="105765"/>
                  </a:lnTo>
                  <a:lnTo>
                    <a:pt x="222199" y="115519"/>
                  </a:lnTo>
                  <a:lnTo>
                    <a:pt x="222199" y="135636"/>
                  </a:lnTo>
                  <a:cubicBezTo>
                    <a:pt x="236017" y="133401"/>
                    <a:pt x="245567" y="131673"/>
                    <a:pt x="250850" y="130454"/>
                  </a:cubicBezTo>
                  <a:lnTo>
                    <a:pt x="261213" y="145694"/>
                  </a:lnTo>
                  <a:lnTo>
                    <a:pt x="262737" y="145389"/>
                  </a:lnTo>
                  <a:lnTo>
                    <a:pt x="264871" y="148742"/>
                  </a:lnTo>
                  <a:lnTo>
                    <a:pt x="263347" y="148742"/>
                  </a:lnTo>
                  <a:lnTo>
                    <a:pt x="263652" y="149352"/>
                  </a:lnTo>
                  <a:lnTo>
                    <a:pt x="247193" y="153009"/>
                  </a:lnTo>
                  <a:cubicBezTo>
                    <a:pt x="236017" y="153416"/>
                    <a:pt x="227685" y="153822"/>
                    <a:pt x="222199" y="154229"/>
                  </a:cubicBezTo>
                  <a:lnTo>
                    <a:pt x="222199" y="155143"/>
                  </a:lnTo>
                  <a:lnTo>
                    <a:pt x="223113" y="154838"/>
                  </a:lnTo>
                  <a:lnTo>
                    <a:pt x="223113" y="186233"/>
                  </a:lnTo>
                  <a:cubicBezTo>
                    <a:pt x="240792" y="184607"/>
                    <a:pt x="255829" y="182473"/>
                    <a:pt x="268224" y="179832"/>
                  </a:cubicBezTo>
                  <a:lnTo>
                    <a:pt x="283464" y="201777"/>
                  </a:lnTo>
                  <a:cubicBezTo>
                    <a:pt x="262737" y="201777"/>
                    <a:pt x="242621" y="202590"/>
                    <a:pt x="223113" y="204216"/>
                  </a:cubicBezTo>
                  <a:lnTo>
                    <a:pt x="223113" y="249631"/>
                  </a:lnTo>
                  <a:lnTo>
                    <a:pt x="195681" y="217627"/>
                  </a:lnTo>
                  <a:lnTo>
                    <a:pt x="195681" y="206654"/>
                  </a:lnTo>
                  <a:lnTo>
                    <a:pt x="190195" y="207264"/>
                  </a:lnTo>
                  <a:lnTo>
                    <a:pt x="174345" y="188976"/>
                  </a:lnTo>
                  <a:lnTo>
                    <a:pt x="195681" y="188061"/>
                  </a:lnTo>
                  <a:lnTo>
                    <a:pt x="195681" y="163677"/>
                  </a:lnTo>
                  <a:lnTo>
                    <a:pt x="194767" y="163982"/>
                  </a:lnTo>
                  <a:lnTo>
                    <a:pt x="194767" y="156667"/>
                  </a:lnTo>
                  <a:cubicBezTo>
                    <a:pt x="183591" y="157886"/>
                    <a:pt x="174752" y="159207"/>
                    <a:pt x="168249" y="160629"/>
                  </a:cubicBezTo>
                  <a:lnTo>
                    <a:pt x="167945" y="159715"/>
                  </a:lnTo>
                  <a:cubicBezTo>
                    <a:pt x="166319" y="162763"/>
                    <a:pt x="164084" y="166217"/>
                    <a:pt x="161239" y="170078"/>
                  </a:cubicBezTo>
                  <a:cubicBezTo>
                    <a:pt x="160020" y="171907"/>
                    <a:pt x="157886" y="174549"/>
                    <a:pt x="154838" y="178003"/>
                  </a:cubicBezTo>
                  <a:lnTo>
                    <a:pt x="150571" y="172821"/>
                  </a:lnTo>
                  <a:lnTo>
                    <a:pt x="149961" y="172821"/>
                  </a:lnTo>
                  <a:lnTo>
                    <a:pt x="149657" y="172517"/>
                  </a:lnTo>
                  <a:lnTo>
                    <a:pt x="141427" y="174650"/>
                  </a:lnTo>
                  <a:lnTo>
                    <a:pt x="149961" y="172821"/>
                  </a:lnTo>
                  <a:lnTo>
                    <a:pt x="154533" y="178308"/>
                  </a:lnTo>
                  <a:cubicBezTo>
                    <a:pt x="150876" y="182372"/>
                    <a:pt x="147117" y="186029"/>
                    <a:pt x="143256" y="189281"/>
                  </a:cubicBezTo>
                  <a:lnTo>
                    <a:pt x="141427" y="188061"/>
                  </a:lnTo>
                  <a:lnTo>
                    <a:pt x="141427" y="191414"/>
                  </a:lnTo>
                  <a:lnTo>
                    <a:pt x="168554" y="190805"/>
                  </a:lnTo>
                  <a:lnTo>
                    <a:pt x="184404" y="209093"/>
                  </a:lnTo>
                  <a:cubicBezTo>
                    <a:pt x="172212" y="210515"/>
                    <a:pt x="161747" y="211836"/>
                    <a:pt x="153009" y="213055"/>
                  </a:cubicBezTo>
                  <a:lnTo>
                    <a:pt x="141427" y="196901"/>
                  </a:lnTo>
                  <a:lnTo>
                    <a:pt x="141427" y="237134"/>
                  </a:lnTo>
                  <a:cubicBezTo>
                    <a:pt x="141427" y="250545"/>
                    <a:pt x="136957" y="259994"/>
                    <a:pt x="128016" y="265481"/>
                  </a:cubicBezTo>
                  <a:cubicBezTo>
                    <a:pt x="122529" y="268935"/>
                    <a:pt x="115824" y="270662"/>
                    <a:pt x="107899" y="270662"/>
                  </a:cubicBezTo>
                  <a:lnTo>
                    <a:pt x="104546" y="270662"/>
                  </a:lnTo>
                  <a:lnTo>
                    <a:pt x="104241" y="270357"/>
                  </a:lnTo>
                  <a:cubicBezTo>
                    <a:pt x="101397" y="262839"/>
                    <a:pt x="97637" y="257099"/>
                    <a:pt x="92964" y="253136"/>
                  </a:cubicBezTo>
                  <a:cubicBezTo>
                    <a:pt x="88290" y="249174"/>
                    <a:pt x="85852" y="247091"/>
                    <a:pt x="85649" y="246888"/>
                  </a:cubicBezTo>
                  <a:lnTo>
                    <a:pt x="87782" y="242316"/>
                  </a:lnTo>
                  <a:lnTo>
                    <a:pt x="101498" y="244145"/>
                  </a:lnTo>
                  <a:cubicBezTo>
                    <a:pt x="104546" y="244145"/>
                    <a:pt x="107239" y="243383"/>
                    <a:pt x="109575" y="241859"/>
                  </a:cubicBezTo>
                  <a:cubicBezTo>
                    <a:pt x="111912" y="240335"/>
                    <a:pt x="113081" y="237541"/>
                    <a:pt x="113081" y="233477"/>
                  </a:cubicBezTo>
                  <a:lnTo>
                    <a:pt x="113385" y="178003"/>
                  </a:lnTo>
                  <a:lnTo>
                    <a:pt x="124053" y="175565"/>
                  </a:lnTo>
                  <a:lnTo>
                    <a:pt x="122834" y="175565"/>
                  </a:lnTo>
                  <a:lnTo>
                    <a:pt x="110947" y="178308"/>
                  </a:lnTo>
                  <a:lnTo>
                    <a:pt x="110947" y="175565"/>
                  </a:lnTo>
                  <a:cubicBezTo>
                    <a:pt x="102819" y="175971"/>
                    <a:pt x="96825" y="176377"/>
                    <a:pt x="92964" y="176784"/>
                  </a:cubicBezTo>
                  <a:lnTo>
                    <a:pt x="92964" y="182270"/>
                  </a:lnTo>
                  <a:lnTo>
                    <a:pt x="65227" y="188366"/>
                  </a:lnTo>
                  <a:lnTo>
                    <a:pt x="65227" y="179527"/>
                  </a:lnTo>
                  <a:cubicBezTo>
                    <a:pt x="60960" y="179933"/>
                    <a:pt x="56286" y="180645"/>
                    <a:pt x="51206" y="181661"/>
                  </a:cubicBezTo>
                  <a:lnTo>
                    <a:pt x="49377" y="192633"/>
                  </a:lnTo>
                  <a:lnTo>
                    <a:pt x="20421" y="199034"/>
                  </a:lnTo>
                  <a:cubicBezTo>
                    <a:pt x="23469" y="180949"/>
                    <a:pt x="25298" y="163982"/>
                    <a:pt x="25908" y="148133"/>
                  </a:cubicBezTo>
                  <a:lnTo>
                    <a:pt x="30480" y="146913"/>
                  </a:lnTo>
                  <a:cubicBezTo>
                    <a:pt x="30886" y="140208"/>
                    <a:pt x="31089" y="131165"/>
                    <a:pt x="31089" y="119786"/>
                  </a:cubicBezTo>
                  <a:lnTo>
                    <a:pt x="30785" y="119177"/>
                  </a:lnTo>
                  <a:lnTo>
                    <a:pt x="31089" y="119177"/>
                  </a:lnTo>
                  <a:cubicBezTo>
                    <a:pt x="31089" y="111861"/>
                    <a:pt x="30937" y="105257"/>
                    <a:pt x="30632" y="99365"/>
                  </a:cubicBezTo>
                  <a:cubicBezTo>
                    <a:pt x="30327" y="93472"/>
                    <a:pt x="30175" y="89713"/>
                    <a:pt x="30175" y="88087"/>
                  </a:cubicBezTo>
                  <a:cubicBezTo>
                    <a:pt x="30175" y="84633"/>
                    <a:pt x="29769" y="81280"/>
                    <a:pt x="28956" y="78029"/>
                  </a:cubicBezTo>
                  <a:cubicBezTo>
                    <a:pt x="21234" y="84734"/>
                    <a:pt x="13919" y="89611"/>
                    <a:pt x="7010" y="92659"/>
                  </a:cubicBezTo>
                  <a:lnTo>
                    <a:pt x="6705" y="92659"/>
                  </a:lnTo>
                  <a:lnTo>
                    <a:pt x="1219" y="86868"/>
                  </a:lnTo>
                  <a:lnTo>
                    <a:pt x="1524" y="86563"/>
                  </a:lnTo>
                  <a:cubicBezTo>
                    <a:pt x="6197" y="81077"/>
                    <a:pt x="12090" y="73203"/>
                    <a:pt x="19202" y="62941"/>
                  </a:cubicBezTo>
                  <a:cubicBezTo>
                    <a:pt x="26314" y="52679"/>
                    <a:pt x="32410" y="43078"/>
                    <a:pt x="37490" y="34137"/>
                  </a:cubicBezTo>
                  <a:lnTo>
                    <a:pt x="39014" y="35966"/>
                  </a:lnTo>
                  <a:lnTo>
                    <a:pt x="43281" y="27737"/>
                  </a:lnTo>
                  <a:lnTo>
                    <a:pt x="42977" y="26517"/>
                  </a:lnTo>
                  <a:lnTo>
                    <a:pt x="43891" y="26517"/>
                  </a:lnTo>
                  <a:lnTo>
                    <a:pt x="45415" y="22860"/>
                  </a:lnTo>
                  <a:cubicBezTo>
                    <a:pt x="47041" y="18796"/>
                    <a:pt x="47853" y="14935"/>
                    <a:pt x="47853" y="11277"/>
                  </a:cubicBezTo>
                  <a:cubicBezTo>
                    <a:pt x="47853" y="8433"/>
                    <a:pt x="47447" y="5994"/>
                    <a:pt x="46634" y="3962"/>
                  </a:cubicBezTo>
                  <a:lnTo>
                    <a:pt x="46329" y="3048"/>
                  </a:lnTo>
                  <a:close/>
                  <a:moveTo>
                    <a:pt x="541934" y="0"/>
                  </a:moveTo>
                  <a:lnTo>
                    <a:pt x="560527" y="25603"/>
                  </a:lnTo>
                  <a:lnTo>
                    <a:pt x="559917" y="25908"/>
                  </a:lnTo>
                  <a:cubicBezTo>
                    <a:pt x="550570" y="30378"/>
                    <a:pt x="540004" y="34137"/>
                    <a:pt x="528218" y="37185"/>
                  </a:cubicBezTo>
                  <a:lnTo>
                    <a:pt x="534924" y="7010"/>
                  </a:lnTo>
                  <a:cubicBezTo>
                    <a:pt x="536956" y="5181"/>
                    <a:pt x="538531" y="3708"/>
                    <a:pt x="539648" y="2591"/>
                  </a:cubicBezTo>
                  <a:cubicBezTo>
                    <a:pt x="540766" y="1473"/>
                    <a:pt x="541426" y="711"/>
                    <a:pt x="541629" y="305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zihun159hao-gukesong" pitchFamily="2" charset="-122"/>
                <a:ea typeface="zihun159hao-gukesong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4149874"/>
            <a:ext cx="12190413" cy="2709714"/>
          </a:xfrm>
          <a:prstGeom prst="rect">
            <a:avLst/>
          </a:prstGeom>
          <a:solidFill>
            <a:srgbClr val="E5F3F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>
              <a:solidFill>
                <a:prstClr val="white"/>
              </a:solidFill>
            </a:endParaRPr>
          </a:p>
        </p:txBody>
      </p:sp>
      <p:grpSp>
        <p:nvGrpSpPr>
          <p:cNvPr id="3" name="组合 2"/>
          <p:cNvGrpSpPr/>
          <p:nvPr userDrawn="1">
            <p:custDataLst>
              <p:tags r:id="rId3"/>
            </p:custDataLst>
          </p:nvPr>
        </p:nvGrpSpPr>
        <p:grpSpPr>
          <a:xfrm>
            <a:off x="10798223" y="4149874"/>
            <a:ext cx="914401" cy="414999"/>
            <a:chOff x="645458" y="3594847"/>
            <a:chExt cx="914401" cy="414999"/>
          </a:xfrm>
        </p:grpSpPr>
        <p:sp>
          <p:nvSpPr>
            <p:cNvPr id="4" name="矩形 3"/>
            <p:cNvSpPr/>
            <p:nvPr>
              <p:custDataLst>
                <p:tags r:id="rId4"/>
              </p:custDataLst>
            </p:nvPr>
          </p:nvSpPr>
          <p:spPr>
            <a:xfrm>
              <a:off x="645458" y="3594847"/>
              <a:ext cx="914401" cy="414999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charset="-122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5"/>
              </p:custDataLst>
            </p:nvPr>
          </p:nvSpPr>
          <p:spPr>
            <a:xfrm>
              <a:off x="808095" y="3667060"/>
              <a:ext cx="580034" cy="281025"/>
            </a:xfrm>
            <a:custGeom>
              <a:rect l="l" t="t" r="r" b="b"/>
              <a:pathLst>
                <a:path w="580034" h="281025">
                  <a:moveTo>
                    <a:pt x="196291" y="222809"/>
                  </a:moveTo>
                  <a:lnTo>
                    <a:pt x="223723" y="254813"/>
                  </a:lnTo>
                  <a:lnTo>
                    <a:pt x="223723" y="273101"/>
                  </a:lnTo>
                  <a:lnTo>
                    <a:pt x="195986" y="281025"/>
                  </a:lnTo>
                  <a:close/>
                  <a:moveTo>
                    <a:pt x="49073" y="192938"/>
                  </a:moveTo>
                  <a:lnTo>
                    <a:pt x="46329" y="205130"/>
                  </a:lnTo>
                  <a:cubicBezTo>
                    <a:pt x="41453" y="223012"/>
                    <a:pt x="35357" y="237947"/>
                    <a:pt x="28041" y="249936"/>
                  </a:cubicBezTo>
                  <a:cubicBezTo>
                    <a:pt x="20726" y="261925"/>
                    <a:pt x="13513" y="270459"/>
                    <a:pt x="6401" y="275539"/>
                  </a:cubicBezTo>
                  <a:lnTo>
                    <a:pt x="0" y="272186"/>
                  </a:lnTo>
                  <a:cubicBezTo>
                    <a:pt x="8941" y="249631"/>
                    <a:pt x="15646" y="225349"/>
                    <a:pt x="20117" y="199339"/>
                  </a:cubicBezTo>
                  <a:close/>
                  <a:moveTo>
                    <a:pt x="98145" y="185013"/>
                  </a:moveTo>
                  <a:lnTo>
                    <a:pt x="98145" y="230733"/>
                  </a:lnTo>
                  <a:lnTo>
                    <a:pt x="70104" y="238658"/>
                  </a:lnTo>
                  <a:lnTo>
                    <a:pt x="70409" y="191109"/>
                  </a:lnTo>
                  <a:close/>
                  <a:moveTo>
                    <a:pt x="65227" y="139293"/>
                  </a:moveTo>
                  <a:lnTo>
                    <a:pt x="58826" y="140208"/>
                  </a:lnTo>
                  <a:lnTo>
                    <a:pt x="58826" y="142646"/>
                  </a:lnTo>
                  <a:lnTo>
                    <a:pt x="54559" y="143865"/>
                  </a:lnTo>
                  <a:cubicBezTo>
                    <a:pt x="54153" y="151587"/>
                    <a:pt x="53746" y="157378"/>
                    <a:pt x="53340" y="161239"/>
                  </a:cubicBezTo>
                  <a:cubicBezTo>
                    <a:pt x="55575" y="161239"/>
                    <a:pt x="59537" y="161036"/>
                    <a:pt x="65227" y="160629"/>
                  </a:cubicBezTo>
                  <a:close/>
                  <a:moveTo>
                    <a:pt x="111252" y="135636"/>
                  </a:moveTo>
                  <a:lnTo>
                    <a:pt x="92964" y="136550"/>
                  </a:lnTo>
                  <a:lnTo>
                    <a:pt x="92964" y="158191"/>
                  </a:lnTo>
                  <a:cubicBezTo>
                    <a:pt x="101701" y="156769"/>
                    <a:pt x="107696" y="155753"/>
                    <a:pt x="110947" y="155143"/>
                  </a:cubicBezTo>
                  <a:cubicBezTo>
                    <a:pt x="111150" y="150673"/>
                    <a:pt x="111252" y="144170"/>
                    <a:pt x="111252" y="135636"/>
                  </a:cubicBezTo>
                  <a:close/>
                  <a:moveTo>
                    <a:pt x="65227" y="135331"/>
                  </a:moveTo>
                  <a:lnTo>
                    <a:pt x="59131" y="137160"/>
                  </a:lnTo>
                  <a:cubicBezTo>
                    <a:pt x="59131" y="138379"/>
                    <a:pt x="59029" y="139192"/>
                    <a:pt x="58826" y="139598"/>
                  </a:cubicBezTo>
                  <a:lnTo>
                    <a:pt x="65227" y="137769"/>
                  </a:lnTo>
                  <a:close/>
                  <a:moveTo>
                    <a:pt x="111252" y="121615"/>
                  </a:moveTo>
                  <a:lnTo>
                    <a:pt x="93878" y="126797"/>
                  </a:lnTo>
                  <a:lnTo>
                    <a:pt x="93878" y="129235"/>
                  </a:lnTo>
                  <a:lnTo>
                    <a:pt x="111252" y="124053"/>
                  </a:lnTo>
                  <a:lnTo>
                    <a:pt x="111252" y="121920"/>
                  </a:lnTo>
                  <a:close/>
                  <a:moveTo>
                    <a:pt x="64617" y="93573"/>
                  </a:moveTo>
                  <a:lnTo>
                    <a:pt x="60045" y="94793"/>
                  </a:lnTo>
                  <a:lnTo>
                    <a:pt x="59741" y="118872"/>
                  </a:lnTo>
                  <a:lnTo>
                    <a:pt x="66141" y="118567"/>
                  </a:lnTo>
                  <a:cubicBezTo>
                    <a:pt x="66141" y="109829"/>
                    <a:pt x="66040" y="104648"/>
                    <a:pt x="65837" y="103022"/>
                  </a:cubicBezTo>
                  <a:cubicBezTo>
                    <a:pt x="65430" y="98552"/>
                    <a:pt x="65024" y="95402"/>
                    <a:pt x="64617" y="93573"/>
                  </a:cubicBezTo>
                  <a:close/>
                  <a:moveTo>
                    <a:pt x="110642" y="87782"/>
                  </a:moveTo>
                  <a:lnTo>
                    <a:pt x="93269" y="89611"/>
                  </a:lnTo>
                  <a:lnTo>
                    <a:pt x="93269" y="100279"/>
                  </a:lnTo>
                  <a:lnTo>
                    <a:pt x="85344" y="91135"/>
                  </a:lnTo>
                  <a:lnTo>
                    <a:pt x="84734" y="91135"/>
                  </a:lnTo>
                  <a:lnTo>
                    <a:pt x="93878" y="101803"/>
                  </a:lnTo>
                  <a:lnTo>
                    <a:pt x="93878" y="115824"/>
                  </a:lnTo>
                  <a:lnTo>
                    <a:pt x="105461" y="113995"/>
                  </a:lnTo>
                  <a:lnTo>
                    <a:pt x="107289" y="116129"/>
                  </a:lnTo>
                  <a:cubicBezTo>
                    <a:pt x="108915" y="115722"/>
                    <a:pt x="110236" y="115519"/>
                    <a:pt x="111252" y="115519"/>
                  </a:cubicBezTo>
                  <a:cubicBezTo>
                    <a:pt x="111252" y="103530"/>
                    <a:pt x="111150" y="95301"/>
                    <a:pt x="110947" y="90830"/>
                  </a:cubicBezTo>
                  <a:cubicBezTo>
                    <a:pt x="110947" y="89408"/>
                    <a:pt x="110845" y="88392"/>
                    <a:pt x="110642" y="87782"/>
                  </a:cubicBezTo>
                  <a:close/>
                  <a:moveTo>
                    <a:pt x="308762" y="78333"/>
                  </a:moveTo>
                  <a:lnTo>
                    <a:pt x="312115" y="78333"/>
                  </a:lnTo>
                  <a:lnTo>
                    <a:pt x="312725" y="83820"/>
                  </a:lnTo>
                  <a:close/>
                  <a:moveTo>
                    <a:pt x="391058" y="67665"/>
                  </a:moveTo>
                  <a:lnTo>
                    <a:pt x="391058" y="68885"/>
                  </a:lnTo>
                  <a:cubicBezTo>
                    <a:pt x="391871" y="68885"/>
                    <a:pt x="392481" y="68783"/>
                    <a:pt x="392887" y="68580"/>
                  </a:cubicBezTo>
                  <a:lnTo>
                    <a:pt x="393497" y="68580"/>
                  </a:lnTo>
                  <a:close/>
                  <a:moveTo>
                    <a:pt x="99365" y="37185"/>
                  </a:moveTo>
                  <a:cubicBezTo>
                    <a:pt x="84328" y="38405"/>
                    <a:pt x="71729" y="40437"/>
                    <a:pt x="61569" y="43281"/>
                  </a:cubicBezTo>
                  <a:lnTo>
                    <a:pt x="52730" y="55473"/>
                  </a:lnTo>
                  <a:lnTo>
                    <a:pt x="50901" y="53340"/>
                  </a:lnTo>
                  <a:cubicBezTo>
                    <a:pt x="47447" y="58217"/>
                    <a:pt x="43078" y="63601"/>
                    <a:pt x="37795" y="69494"/>
                  </a:cubicBezTo>
                  <a:cubicBezTo>
                    <a:pt x="43485" y="71120"/>
                    <a:pt x="48971" y="72847"/>
                    <a:pt x="54254" y="74676"/>
                  </a:cubicBezTo>
                  <a:lnTo>
                    <a:pt x="69494" y="72542"/>
                  </a:lnTo>
                  <a:lnTo>
                    <a:pt x="70713" y="74066"/>
                  </a:lnTo>
                  <a:lnTo>
                    <a:pt x="71628" y="73761"/>
                  </a:lnTo>
                  <a:cubicBezTo>
                    <a:pt x="83007" y="61773"/>
                    <a:pt x="92253" y="49581"/>
                    <a:pt x="99365" y="37185"/>
                  </a:cubicBezTo>
                  <a:close/>
                  <a:moveTo>
                    <a:pt x="238963" y="14935"/>
                  </a:moveTo>
                  <a:lnTo>
                    <a:pt x="238963" y="15240"/>
                  </a:lnTo>
                  <a:lnTo>
                    <a:pt x="240487" y="17069"/>
                  </a:lnTo>
                  <a:lnTo>
                    <a:pt x="242925" y="15849"/>
                  </a:lnTo>
                  <a:lnTo>
                    <a:pt x="262737" y="30785"/>
                  </a:lnTo>
                  <a:lnTo>
                    <a:pt x="259385" y="37795"/>
                  </a:lnTo>
                  <a:lnTo>
                    <a:pt x="263347" y="38709"/>
                  </a:lnTo>
                  <a:lnTo>
                    <a:pt x="263347" y="39014"/>
                  </a:lnTo>
                  <a:cubicBezTo>
                    <a:pt x="263347" y="39217"/>
                    <a:pt x="262991" y="42011"/>
                    <a:pt x="262280" y="47396"/>
                  </a:cubicBezTo>
                  <a:cubicBezTo>
                    <a:pt x="261569" y="52781"/>
                    <a:pt x="260401" y="65024"/>
                    <a:pt x="258775" y="84125"/>
                  </a:cubicBezTo>
                  <a:lnTo>
                    <a:pt x="258775" y="85344"/>
                  </a:lnTo>
                  <a:lnTo>
                    <a:pt x="252679" y="87173"/>
                  </a:lnTo>
                  <a:cubicBezTo>
                    <a:pt x="249428" y="101803"/>
                    <a:pt x="240081" y="110439"/>
                    <a:pt x="224637" y="113081"/>
                  </a:cubicBezTo>
                  <a:lnTo>
                    <a:pt x="219456" y="113690"/>
                  </a:lnTo>
                  <a:lnTo>
                    <a:pt x="219151" y="113690"/>
                  </a:lnTo>
                  <a:lnTo>
                    <a:pt x="219151" y="113385"/>
                  </a:lnTo>
                  <a:cubicBezTo>
                    <a:pt x="216103" y="108102"/>
                    <a:pt x="211125" y="102616"/>
                    <a:pt x="204216" y="96926"/>
                  </a:cubicBezTo>
                  <a:lnTo>
                    <a:pt x="204825" y="96621"/>
                  </a:lnTo>
                  <a:lnTo>
                    <a:pt x="202387" y="95097"/>
                  </a:lnTo>
                  <a:lnTo>
                    <a:pt x="201777" y="95097"/>
                  </a:lnTo>
                  <a:lnTo>
                    <a:pt x="203606" y="90221"/>
                  </a:lnTo>
                  <a:lnTo>
                    <a:pt x="214884" y="91745"/>
                  </a:lnTo>
                  <a:cubicBezTo>
                    <a:pt x="218135" y="91948"/>
                    <a:pt x="221081" y="91287"/>
                    <a:pt x="223723" y="89763"/>
                  </a:cubicBezTo>
                  <a:cubicBezTo>
                    <a:pt x="226365" y="88239"/>
                    <a:pt x="227990" y="85649"/>
                    <a:pt x="228600" y="81991"/>
                  </a:cubicBezTo>
                  <a:cubicBezTo>
                    <a:pt x="230835" y="68173"/>
                    <a:pt x="232257" y="56794"/>
                    <a:pt x="232867" y="47853"/>
                  </a:cubicBezTo>
                  <a:cubicBezTo>
                    <a:pt x="232867" y="44399"/>
                    <a:pt x="231953" y="41046"/>
                    <a:pt x="230124" y="37795"/>
                  </a:cubicBezTo>
                  <a:cubicBezTo>
                    <a:pt x="218338" y="38201"/>
                    <a:pt x="207975" y="39014"/>
                    <a:pt x="199034" y="40233"/>
                  </a:cubicBezTo>
                  <a:lnTo>
                    <a:pt x="213055" y="47853"/>
                  </a:lnTo>
                  <a:lnTo>
                    <a:pt x="212445" y="48158"/>
                  </a:lnTo>
                  <a:cubicBezTo>
                    <a:pt x="212445" y="49174"/>
                    <a:pt x="210159" y="53797"/>
                    <a:pt x="205587" y="62027"/>
                  </a:cubicBezTo>
                  <a:cubicBezTo>
                    <a:pt x="201015" y="70256"/>
                    <a:pt x="194767" y="79146"/>
                    <a:pt x="186842" y="88697"/>
                  </a:cubicBezTo>
                  <a:cubicBezTo>
                    <a:pt x="178917" y="98247"/>
                    <a:pt x="169570" y="106273"/>
                    <a:pt x="158801" y="112776"/>
                  </a:cubicBezTo>
                  <a:lnTo>
                    <a:pt x="149047" y="115824"/>
                  </a:lnTo>
                  <a:lnTo>
                    <a:pt x="147828" y="116129"/>
                  </a:lnTo>
                  <a:lnTo>
                    <a:pt x="147523" y="116433"/>
                  </a:lnTo>
                  <a:lnTo>
                    <a:pt x="147218" y="116129"/>
                  </a:lnTo>
                  <a:lnTo>
                    <a:pt x="146304" y="116433"/>
                  </a:lnTo>
                  <a:lnTo>
                    <a:pt x="142341" y="112471"/>
                  </a:lnTo>
                  <a:lnTo>
                    <a:pt x="142646" y="112166"/>
                  </a:lnTo>
                  <a:cubicBezTo>
                    <a:pt x="150571" y="103022"/>
                    <a:pt x="158140" y="93116"/>
                    <a:pt x="165354" y="82448"/>
                  </a:cubicBezTo>
                  <a:cubicBezTo>
                    <a:pt x="172567" y="71780"/>
                    <a:pt x="177800" y="62585"/>
                    <a:pt x="181051" y="54864"/>
                  </a:cubicBezTo>
                  <a:cubicBezTo>
                    <a:pt x="182880" y="50393"/>
                    <a:pt x="183794" y="46329"/>
                    <a:pt x="183794" y="42672"/>
                  </a:cubicBezTo>
                  <a:cubicBezTo>
                    <a:pt x="181762" y="43078"/>
                    <a:pt x="178968" y="43586"/>
                    <a:pt x="175412" y="44196"/>
                  </a:cubicBezTo>
                  <a:cubicBezTo>
                    <a:pt x="171856" y="44805"/>
                    <a:pt x="168351" y="45313"/>
                    <a:pt x="164897" y="45720"/>
                  </a:cubicBezTo>
                  <a:lnTo>
                    <a:pt x="150876" y="24689"/>
                  </a:lnTo>
                  <a:cubicBezTo>
                    <a:pt x="151689" y="24689"/>
                    <a:pt x="157023" y="24790"/>
                    <a:pt x="166878" y="24993"/>
                  </a:cubicBezTo>
                  <a:cubicBezTo>
                    <a:pt x="176733" y="25197"/>
                    <a:pt x="200355" y="21945"/>
                    <a:pt x="237744" y="15240"/>
                  </a:cubicBezTo>
                  <a:close/>
                  <a:moveTo>
                    <a:pt x="527304" y="6096"/>
                  </a:moveTo>
                  <a:lnTo>
                    <a:pt x="520598" y="36271"/>
                  </a:lnTo>
                  <a:cubicBezTo>
                    <a:pt x="506374" y="40132"/>
                    <a:pt x="491541" y="42570"/>
                    <a:pt x="476097" y="43586"/>
                  </a:cubicBezTo>
                  <a:cubicBezTo>
                    <a:pt x="477317" y="64109"/>
                    <a:pt x="477825" y="81483"/>
                    <a:pt x="477621" y="95707"/>
                  </a:cubicBezTo>
                  <a:cubicBezTo>
                    <a:pt x="490626" y="94488"/>
                    <a:pt x="502717" y="93167"/>
                    <a:pt x="513893" y="91745"/>
                  </a:cubicBezTo>
                  <a:lnTo>
                    <a:pt x="514197" y="90525"/>
                  </a:lnTo>
                  <a:cubicBezTo>
                    <a:pt x="526796" y="88900"/>
                    <a:pt x="542239" y="86563"/>
                    <a:pt x="560527" y="83515"/>
                  </a:cubicBezTo>
                  <a:lnTo>
                    <a:pt x="562051" y="83515"/>
                  </a:lnTo>
                  <a:lnTo>
                    <a:pt x="580034" y="105461"/>
                  </a:lnTo>
                  <a:lnTo>
                    <a:pt x="575767" y="105765"/>
                  </a:lnTo>
                  <a:cubicBezTo>
                    <a:pt x="559105" y="105969"/>
                    <a:pt x="543052" y="106781"/>
                    <a:pt x="527609" y="108204"/>
                  </a:cubicBezTo>
                  <a:lnTo>
                    <a:pt x="540410" y="112166"/>
                  </a:lnTo>
                  <a:lnTo>
                    <a:pt x="540410" y="120091"/>
                  </a:lnTo>
                  <a:lnTo>
                    <a:pt x="540715" y="120091"/>
                  </a:lnTo>
                  <a:lnTo>
                    <a:pt x="540715" y="262737"/>
                  </a:lnTo>
                  <a:lnTo>
                    <a:pt x="512673" y="271272"/>
                  </a:lnTo>
                  <a:lnTo>
                    <a:pt x="512673" y="270662"/>
                  </a:lnTo>
                  <a:lnTo>
                    <a:pt x="512978" y="169469"/>
                  </a:lnTo>
                  <a:cubicBezTo>
                    <a:pt x="512978" y="144069"/>
                    <a:pt x="512877" y="129845"/>
                    <a:pt x="512673" y="126797"/>
                  </a:cubicBezTo>
                  <a:cubicBezTo>
                    <a:pt x="512470" y="123342"/>
                    <a:pt x="511657" y="118465"/>
                    <a:pt x="510235" y="112166"/>
                  </a:cubicBezTo>
                  <a:lnTo>
                    <a:pt x="509625" y="114605"/>
                  </a:lnTo>
                  <a:lnTo>
                    <a:pt x="508101" y="110642"/>
                  </a:lnTo>
                  <a:lnTo>
                    <a:pt x="507187" y="110337"/>
                  </a:lnTo>
                  <a:cubicBezTo>
                    <a:pt x="502107" y="111150"/>
                    <a:pt x="492353" y="112776"/>
                    <a:pt x="477926" y="115214"/>
                  </a:cubicBezTo>
                  <a:cubicBezTo>
                    <a:pt x="477113" y="144069"/>
                    <a:pt x="473557" y="169265"/>
                    <a:pt x="467258" y="190805"/>
                  </a:cubicBezTo>
                  <a:cubicBezTo>
                    <a:pt x="461365" y="211531"/>
                    <a:pt x="454050" y="228143"/>
                    <a:pt x="445313" y="240639"/>
                  </a:cubicBezTo>
                  <a:cubicBezTo>
                    <a:pt x="436575" y="253136"/>
                    <a:pt x="428244" y="262280"/>
                    <a:pt x="420319" y="268071"/>
                  </a:cubicBezTo>
                  <a:cubicBezTo>
                    <a:pt x="412394" y="273863"/>
                    <a:pt x="408432" y="276250"/>
                    <a:pt x="408432" y="275234"/>
                  </a:cubicBezTo>
                  <a:lnTo>
                    <a:pt x="402641" y="270967"/>
                  </a:lnTo>
                  <a:cubicBezTo>
                    <a:pt x="434543" y="239471"/>
                    <a:pt x="450494" y="187147"/>
                    <a:pt x="450494" y="113995"/>
                  </a:cubicBezTo>
                  <a:cubicBezTo>
                    <a:pt x="450494" y="107696"/>
                    <a:pt x="450291" y="99060"/>
                    <a:pt x="449885" y="88087"/>
                  </a:cubicBezTo>
                  <a:lnTo>
                    <a:pt x="468477" y="95402"/>
                  </a:lnTo>
                  <a:cubicBezTo>
                    <a:pt x="468884" y="95199"/>
                    <a:pt x="469595" y="95097"/>
                    <a:pt x="470611" y="95097"/>
                  </a:cubicBezTo>
                  <a:lnTo>
                    <a:pt x="449275" y="86868"/>
                  </a:lnTo>
                  <a:lnTo>
                    <a:pt x="448361" y="66446"/>
                  </a:lnTo>
                  <a:lnTo>
                    <a:pt x="447446" y="48158"/>
                  </a:lnTo>
                  <a:lnTo>
                    <a:pt x="447446" y="46634"/>
                  </a:lnTo>
                  <a:lnTo>
                    <a:pt x="447446" y="44196"/>
                  </a:lnTo>
                  <a:lnTo>
                    <a:pt x="446532" y="44196"/>
                  </a:lnTo>
                  <a:lnTo>
                    <a:pt x="445617" y="36271"/>
                  </a:lnTo>
                  <a:lnTo>
                    <a:pt x="446532" y="36271"/>
                  </a:lnTo>
                  <a:cubicBezTo>
                    <a:pt x="445516" y="31394"/>
                    <a:pt x="443992" y="28143"/>
                    <a:pt x="441960" y="26517"/>
                  </a:cubicBezTo>
                  <a:lnTo>
                    <a:pt x="441655" y="26213"/>
                  </a:lnTo>
                  <a:lnTo>
                    <a:pt x="445617" y="20726"/>
                  </a:lnTo>
                  <a:lnTo>
                    <a:pt x="445922" y="20726"/>
                  </a:lnTo>
                  <a:lnTo>
                    <a:pt x="472135" y="30785"/>
                  </a:lnTo>
                  <a:cubicBezTo>
                    <a:pt x="496113" y="24689"/>
                    <a:pt x="514502" y="16459"/>
                    <a:pt x="527304" y="6096"/>
                  </a:cubicBezTo>
                  <a:close/>
                  <a:moveTo>
                    <a:pt x="365455" y="5181"/>
                  </a:moveTo>
                  <a:lnTo>
                    <a:pt x="365760" y="5181"/>
                  </a:lnTo>
                  <a:lnTo>
                    <a:pt x="396240" y="14630"/>
                  </a:lnTo>
                  <a:lnTo>
                    <a:pt x="396240" y="67970"/>
                  </a:lnTo>
                  <a:cubicBezTo>
                    <a:pt x="405587" y="66141"/>
                    <a:pt x="412191" y="64414"/>
                    <a:pt x="416052" y="62789"/>
                  </a:cubicBezTo>
                  <a:lnTo>
                    <a:pt x="430987" y="83210"/>
                  </a:lnTo>
                  <a:lnTo>
                    <a:pt x="431901" y="83515"/>
                  </a:lnTo>
                  <a:lnTo>
                    <a:pt x="432511" y="84429"/>
                  </a:lnTo>
                  <a:cubicBezTo>
                    <a:pt x="420725" y="84633"/>
                    <a:pt x="406908" y="85344"/>
                    <a:pt x="391058" y="86563"/>
                  </a:cubicBezTo>
                  <a:lnTo>
                    <a:pt x="391058" y="93878"/>
                  </a:lnTo>
                  <a:lnTo>
                    <a:pt x="392277" y="92964"/>
                  </a:lnTo>
                  <a:cubicBezTo>
                    <a:pt x="396951" y="96825"/>
                    <a:pt x="402590" y="102463"/>
                    <a:pt x="409194" y="109880"/>
                  </a:cubicBezTo>
                  <a:cubicBezTo>
                    <a:pt x="415798" y="117297"/>
                    <a:pt x="422656" y="126085"/>
                    <a:pt x="429768" y="136245"/>
                  </a:cubicBezTo>
                  <a:lnTo>
                    <a:pt x="404469" y="151181"/>
                  </a:lnTo>
                  <a:cubicBezTo>
                    <a:pt x="399186" y="136550"/>
                    <a:pt x="394716" y="125069"/>
                    <a:pt x="391058" y="116738"/>
                  </a:cubicBezTo>
                  <a:lnTo>
                    <a:pt x="391058" y="268529"/>
                  </a:lnTo>
                  <a:lnTo>
                    <a:pt x="362712" y="277063"/>
                  </a:lnTo>
                  <a:lnTo>
                    <a:pt x="362712" y="276453"/>
                  </a:lnTo>
                  <a:cubicBezTo>
                    <a:pt x="362712" y="235001"/>
                    <a:pt x="362813" y="193853"/>
                    <a:pt x="363017" y="153009"/>
                  </a:cubicBezTo>
                  <a:cubicBezTo>
                    <a:pt x="356311" y="173329"/>
                    <a:pt x="347878" y="192532"/>
                    <a:pt x="337718" y="210617"/>
                  </a:cubicBezTo>
                  <a:lnTo>
                    <a:pt x="338328" y="214274"/>
                  </a:lnTo>
                  <a:cubicBezTo>
                    <a:pt x="331622" y="224841"/>
                    <a:pt x="326390" y="232257"/>
                    <a:pt x="322631" y="236525"/>
                  </a:cubicBezTo>
                  <a:cubicBezTo>
                    <a:pt x="318871" y="240792"/>
                    <a:pt x="316890" y="243027"/>
                    <a:pt x="316687" y="243230"/>
                  </a:cubicBezTo>
                  <a:lnTo>
                    <a:pt x="316382" y="243230"/>
                  </a:lnTo>
                  <a:lnTo>
                    <a:pt x="311505" y="239573"/>
                  </a:lnTo>
                  <a:lnTo>
                    <a:pt x="311810" y="239268"/>
                  </a:lnTo>
                  <a:cubicBezTo>
                    <a:pt x="320548" y="219354"/>
                    <a:pt x="326949" y="203403"/>
                    <a:pt x="331013" y="191414"/>
                  </a:cubicBezTo>
                  <a:lnTo>
                    <a:pt x="330098" y="184709"/>
                  </a:lnTo>
                  <a:cubicBezTo>
                    <a:pt x="335991" y="167437"/>
                    <a:pt x="339953" y="153314"/>
                    <a:pt x="341985" y="142341"/>
                  </a:cubicBezTo>
                  <a:cubicBezTo>
                    <a:pt x="344017" y="131369"/>
                    <a:pt x="346049" y="117043"/>
                    <a:pt x="348081" y="99365"/>
                  </a:cubicBezTo>
                  <a:cubicBezTo>
                    <a:pt x="348285" y="97536"/>
                    <a:pt x="348386" y="95097"/>
                    <a:pt x="348386" y="92049"/>
                  </a:cubicBezTo>
                  <a:cubicBezTo>
                    <a:pt x="339649" y="93675"/>
                    <a:pt x="332638" y="95097"/>
                    <a:pt x="327355" y="96317"/>
                  </a:cubicBezTo>
                  <a:lnTo>
                    <a:pt x="315468" y="80772"/>
                  </a:lnTo>
                  <a:lnTo>
                    <a:pt x="314858" y="75285"/>
                  </a:lnTo>
                  <a:cubicBezTo>
                    <a:pt x="335381" y="74473"/>
                    <a:pt x="351434" y="73558"/>
                    <a:pt x="363017" y="72542"/>
                  </a:cubicBezTo>
                  <a:lnTo>
                    <a:pt x="363017" y="53949"/>
                  </a:lnTo>
                  <a:lnTo>
                    <a:pt x="368198" y="55778"/>
                  </a:lnTo>
                  <a:cubicBezTo>
                    <a:pt x="368198" y="48057"/>
                    <a:pt x="368147" y="42469"/>
                    <a:pt x="368046" y="39014"/>
                  </a:cubicBezTo>
                  <a:cubicBezTo>
                    <a:pt x="367944" y="35560"/>
                    <a:pt x="367893" y="33426"/>
                    <a:pt x="367893" y="32613"/>
                  </a:cubicBezTo>
                  <a:cubicBezTo>
                    <a:pt x="367487" y="24079"/>
                    <a:pt x="365557" y="16459"/>
                    <a:pt x="362102" y="9753"/>
                  </a:cubicBezTo>
                  <a:lnTo>
                    <a:pt x="361797" y="9449"/>
                  </a:lnTo>
                  <a:close/>
                  <a:moveTo>
                    <a:pt x="49682" y="609"/>
                  </a:moveTo>
                  <a:lnTo>
                    <a:pt x="49987" y="609"/>
                  </a:lnTo>
                  <a:lnTo>
                    <a:pt x="76809" y="17069"/>
                  </a:lnTo>
                  <a:lnTo>
                    <a:pt x="73761" y="23165"/>
                  </a:lnTo>
                  <a:cubicBezTo>
                    <a:pt x="86766" y="20726"/>
                    <a:pt x="97637" y="18085"/>
                    <a:pt x="106375" y="15240"/>
                  </a:cubicBezTo>
                  <a:lnTo>
                    <a:pt x="110337" y="13716"/>
                  </a:lnTo>
                  <a:lnTo>
                    <a:pt x="125882" y="35357"/>
                  </a:lnTo>
                  <a:lnTo>
                    <a:pt x="124358" y="35357"/>
                  </a:lnTo>
                  <a:lnTo>
                    <a:pt x="127101" y="38405"/>
                  </a:lnTo>
                  <a:cubicBezTo>
                    <a:pt x="125273" y="42672"/>
                    <a:pt x="122123" y="47396"/>
                    <a:pt x="117653" y="52578"/>
                  </a:cubicBezTo>
                  <a:cubicBezTo>
                    <a:pt x="113182" y="57759"/>
                    <a:pt x="107493" y="62890"/>
                    <a:pt x="100584" y="67970"/>
                  </a:cubicBezTo>
                  <a:lnTo>
                    <a:pt x="121310" y="58521"/>
                  </a:lnTo>
                  <a:lnTo>
                    <a:pt x="140817" y="73457"/>
                  </a:lnTo>
                  <a:lnTo>
                    <a:pt x="138989" y="77419"/>
                  </a:lnTo>
                  <a:lnTo>
                    <a:pt x="138989" y="113385"/>
                  </a:lnTo>
                  <a:lnTo>
                    <a:pt x="124663" y="117653"/>
                  </a:lnTo>
                  <a:lnTo>
                    <a:pt x="126187" y="119786"/>
                  </a:lnTo>
                  <a:lnTo>
                    <a:pt x="139903" y="115519"/>
                  </a:lnTo>
                  <a:lnTo>
                    <a:pt x="139903" y="155448"/>
                  </a:lnTo>
                  <a:lnTo>
                    <a:pt x="138989" y="154229"/>
                  </a:lnTo>
                  <a:lnTo>
                    <a:pt x="138989" y="172212"/>
                  </a:lnTo>
                  <a:lnTo>
                    <a:pt x="134721" y="173126"/>
                  </a:lnTo>
                  <a:lnTo>
                    <a:pt x="134721" y="173431"/>
                  </a:lnTo>
                  <a:lnTo>
                    <a:pt x="141427" y="171907"/>
                  </a:lnTo>
                  <a:lnTo>
                    <a:pt x="141427" y="173126"/>
                  </a:lnTo>
                  <a:lnTo>
                    <a:pt x="144170" y="166116"/>
                  </a:lnTo>
                  <a:lnTo>
                    <a:pt x="143865" y="165811"/>
                  </a:lnTo>
                  <a:cubicBezTo>
                    <a:pt x="148336" y="153009"/>
                    <a:pt x="150571" y="141935"/>
                    <a:pt x="150571" y="132588"/>
                  </a:cubicBezTo>
                  <a:cubicBezTo>
                    <a:pt x="150571" y="128930"/>
                    <a:pt x="150317" y="125984"/>
                    <a:pt x="149809" y="123749"/>
                  </a:cubicBezTo>
                  <a:cubicBezTo>
                    <a:pt x="149301" y="121513"/>
                    <a:pt x="148844" y="120193"/>
                    <a:pt x="148437" y="119786"/>
                  </a:cubicBezTo>
                  <a:lnTo>
                    <a:pt x="148437" y="119177"/>
                  </a:lnTo>
                  <a:lnTo>
                    <a:pt x="151181" y="115824"/>
                  </a:lnTo>
                  <a:lnTo>
                    <a:pt x="151485" y="115824"/>
                  </a:lnTo>
                  <a:lnTo>
                    <a:pt x="180441" y="125882"/>
                  </a:lnTo>
                  <a:lnTo>
                    <a:pt x="180441" y="126187"/>
                  </a:lnTo>
                  <a:cubicBezTo>
                    <a:pt x="180035" y="129845"/>
                    <a:pt x="179019" y="134213"/>
                    <a:pt x="177393" y="139293"/>
                  </a:cubicBezTo>
                  <a:lnTo>
                    <a:pt x="194767" y="138379"/>
                  </a:lnTo>
                  <a:cubicBezTo>
                    <a:pt x="194564" y="136957"/>
                    <a:pt x="194462" y="135331"/>
                    <a:pt x="194462" y="133502"/>
                  </a:cubicBezTo>
                  <a:cubicBezTo>
                    <a:pt x="193853" y="124968"/>
                    <a:pt x="191821" y="117348"/>
                    <a:pt x="188366" y="110642"/>
                  </a:cubicBezTo>
                  <a:lnTo>
                    <a:pt x="188061" y="110337"/>
                  </a:lnTo>
                  <a:lnTo>
                    <a:pt x="192024" y="105765"/>
                  </a:lnTo>
                  <a:lnTo>
                    <a:pt x="192329" y="105765"/>
                  </a:lnTo>
                  <a:lnTo>
                    <a:pt x="222199" y="115519"/>
                  </a:lnTo>
                  <a:lnTo>
                    <a:pt x="222199" y="135636"/>
                  </a:lnTo>
                  <a:cubicBezTo>
                    <a:pt x="236017" y="133401"/>
                    <a:pt x="245567" y="131673"/>
                    <a:pt x="250850" y="130454"/>
                  </a:cubicBezTo>
                  <a:lnTo>
                    <a:pt x="261213" y="145694"/>
                  </a:lnTo>
                  <a:lnTo>
                    <a:pt x="262737" y="145389"/>
                  </a:lnTo>
                  <a:lnTo>
                    <a:pt x="264871" y="148742"/>
                  </a:lnTo>
                  <a:lnTo>
                    <a:pt x="263347" y="148742"/>
                  </a:lnTo>
                  <a:lnTo>
                    <a:pt x="263652" y="149352"/>
                  </a:lnTo>
                  <a:lnTo>
                    <a:pt x="247193" y="153009"/>
                  </a:lnTo>
                  <a:cubicBezTo>
                    <a:pt x="236017" y="153416"/>
                    <a:pt x="227685" y="153822"/>
                    <a:pt x="222199" y="154229"/>
                  </a:cubicBezTo>
                  <a:lnTo>
                    <a:pt x="222199" y="155143"/>
                  </a:lnTo>
                  <a:lnTo>
                    <a:pt x="223113" y="154838"/>
                  </a:lnTo>
                  <a:lnTo>
                    <a:pt x="223113" y="186233"/>
                  </a:lnTo>
                  <a:cubicBezTo>
                    <a:pt x="240792" y="184607"/>
                    <a:pt x="255829" y="182473"/>
                    <a:pt x="268224" y="179832"/>
                  </a:cubicBezTo>
                  <a:lnTo>
                    <a:pt x="283464" y="201777"/>
                  </a:lnTo>
                  <a:cubicBezTo>
                    <a:pt x="262737" y="201777"/>
                    <a:pt x="242621" y="202590"/>
                    <a:pt x="223113" y="204216"/>
                  </a:cubicBezTo>
                  <a:lnTo>
                    <a:pt x="223113" y="249631"/>
                  </a:lnTo>
                  <a:lnTo>
                    <a:pt x="195681" y="217627"/>
                  </a:lnTo>
                  <a:lnTo>
                    <a:pt x="195681" y="206654"/>
                  </a:lnTo>
                  <a:lnTo>
                    <a:pt x="190195" y="207264"/>
                  </a:lnTo>
                  <a:lnTo>
                    <a:pt x="174345" y="188976"/>
                  </a:lnTo>
                  <a:lnTo>
                    <a:pt x="195681" y="188061"/>
                  </a:lnTo>
                  <a:lnTo>
                    <a:pt x="195681" y="163677"/>
                  </a:lnTo>
                  <a:lnTo>
                    <a:pt x="194767" y="163982"/>
                  </a:lnTo>
                  <a:lnTo>
                    <a:pt x="194767" y="156667"/>
                  </a:lnTo>
                  <a:cubicBezTo>
                    <a:pt x="183591" y="157886"/>
                    <a:pt x="174752" y="159207"/>
                    <a:pt x="168249" y="160629"/>
                  </a:cubicBezTo>
                  <a:lnTo>
                    <a:pt x="167945" y="159715"/>
                  </a:lnTo>
                  <a:cubicBezTo>
                    <a:pt x="166319" y="162763"/>
                    <a:pt x="164084" y="166217"/>
                    <a:pt x="161239" y="170078"/>
                  </a:cubicBezTo>
                  <a:cubicBezTo>
                    <a:pt x="160020" y="171907"/>
                    <a:pt x="157886" y="174549"/>
                    <a:pt x="154838" y="178003"/>
                  </a:cubicBezTo>
                  <a:lnTo>
                    <a:pt x="150571" y="172821"/>
                  </a:lnTo>
                  <a:lnTo>
                    <a:pt x="149961" y="172821"/>
                  </a:lnTo>
                  <a:lnTo>
                    <a:pt x="149657" y="172517"/>
                  </a:lnTo>
                  <a:lnTo>
                    <a:pt x="141427" y="174650"/>
                  </a:lnTo>
                  <a:lnTo>
                    <a:pt x="149961" y="172821"/>
                  </a:lnTo>
                  <a:lnTo>
                    <a:pt x="154533" y="178308"/>
                  </a:lnTo>
                  <a:cubicBezTo>
                    <a:pt x="150876" y="182372"/>
                    <a:pt x="147117" y="186029"/>
                    <a:pt x="143256" y="189281"/>
                  </a:cubicBezTo>
                  <a:lnTo>
                    <a:pt x="141427" y="188061"/>
                  </a:lnTo>
                  <a:lnTo>
                    <a:pt x="141427" y="191414"/>
                  </a:lnTo>
                  <a:lnTo>
                    <a:pt x="168554" y="190805"/>
                  </a:lnTo>
                  <a:lnTo>
                    <a:pt x="184404" y="209093"/>
                  </a:lnTo>
                  <a:cubicBezTo>
                    <a:pt x="172212" y="210515"/>
                    <a:pt x="161747" y="211836"/>
                    <a:pt x="153009" y="213055"/>
                  </a:cubicBezTo>
                  <a:lnTo>
                    <a:pt x="141427" y="196901"/>
                  </a:lnTo>
                  <a:lnTo>
                    <a:pt x="141427" y="237134"/>
                  </a:lnTo>
                  <a:cubicBezTo>
                    <a:pt x="141427" y="250545"/>
                    <a:pt x="136957" y="259994"/>
                    <a:pt x="128016" y="265481"/>
                  </a:cubicBezTo>
                  <a:cubicBezTo>
                    <a:pt x="122529" y="268935"/>
                    <a:pt x="115824" y="270662"/>
                    <a:pt x="107899" y="270662"/>
                  </a:cubicBezTo>
                  <a:lnTo>
                    <a:pt x="104546" y="270662"/>
                  </a:lnTo>
                  <a:lnTo>
                    <a:pt x="104241" y="270357"/>
                  </a:lnTo>
                  <a:cubicBezTo>
                    <a:pt x="101397" y="262839"/>
                    <a:pt x="97637" y="257099"/>
                    <a:pt x="92964" y="253136"/>
                  </a:cubicBezTo>
                  <a:cubicBezTo>
                    <a:pt x="88290" y="249174"/>
                    <a:pt x="85852" y="247091"/>
                    <a:pt x="85649" y="246888"/>
                  </a:cubicBezTo>
                  <a:lnTo>
                    <a:pt x="87782" y="242316"/>
                  </a:lnTo>
                  <a:lnTo>
                    <a:pt x="101498" y="244145"/>
                  </a:lnTo>
                  <a:cubicBezTo>
                    <a:pt x="104546" y="244145"/>
                    <a:pt x="107239" y="243383"/>
                    <a:pt x="109575" y="241859"/>
                  </a:cubicBezTo>
                  <a:cubicBezTo>
                    <a:pt x="111912" y="240335"/>
                    <a:pt x="113081" y="237541"/>
                    <a:pt x="113081" y="233477"/>
                  </a:cubicBezTo>
                  <a:lnTo>
                    <a:pt x="113385" y="178003"/>
                  </a:lnTo>
                  <a:lnTo>
                    <a:pt x="124053" y="175565"/>
                  </a:lnTo>
                  <a:lnTo>
                    <a:pt x="122834" y="175565"/>
                  </a:lnTo>
                  <a:lnTo>
                    <a:pt x="110947" y="178308"/>
                  </a:lnTo>
                  <a:lnTo>
                    <a:pt x="110947" y="175565"/>
                  </a:lnTo>
                  <a:cubicBezTo>
                    <a:pt x="102819" y="175971"/>
                    <a:pt x="96825" y="176377"/>
                    <a:pt x="92964" y="176784"/>
                  </a:cubicBezTo>
                  <a:lnTo>
                    <a:pt x="92964" y="182270"/>
                  </a:lnTo>
                  <a:lnTo>
                    <a:pt x="65227" y="188366"/>
                  </a:lnTo>
                  <a:lnTo>
                    <a:pt x="65227" y="179527"/>
                  </a:lnTo>
                  <a:cubicBezTo>
                    <a:pt x="60960" y="179933"/>
                    <a:pt x="56286" y="180645"/>
                    <a:pt x="51206" y="181661"/>
                  </a:cubicBezTo>
                  <a:lnTo>
                    <a:pt x="49377" y="192633"/>
                  </a:lnTo>
                  <a:lnTo>
                    <a:pt x="20421" y="199034"/>
                  </a:lnTo>
                  <a:cubicBezTo>
                    <a:pt x="23469" y="180949"/>
                    <a:pt x="25298" y="163982"/>
                    <a:pt x="25908" y="148133"/>
                  </a:cubicBezTo>
                  <a:lnTo>
                    <a:pt x="30480" y="146913"/>
                  </a:lnTo>
                  <a:cubicBezTo>
                    <a:pt x="30886" y="140208"/>
                    <a:pt x="31089" y="131165"/>
                    <a:pt x="31089" y="119786"/>
                  </a:cubicBezTo>
                  <a:lnTo>
                    <a:pt x="30785" y="119177"/>
                  </a:lnTo>
                  <a:lnTo>
                    <a:pt x="31089" y="119177"/>
                  </a:lnTo>
                  <a:cubicBezTo>
                    <a:pt x="31089" y="111861"/>
                    <a:pt x="30937" y="105257"/>
                    <a:pt x="30632" y="99365"/>
                  </a:cubicBezTo>
                  <a:cubicBezTo>
                    <a:pt x="30327" y="93472"/>
                    <a:pt x="30175" y="89713"/>
                    <a:pt x="30175" y="88087"/>
                  </a:cubicBezTo>
                  <a:cubicBezTo>
                    <a:pt x="30175" y="84633"/>
                    <a:pt x="29769" y="81280"/>
                    <a:pt x="28956" y="78029"/>
                  </a:cubicBezTo>
                  <a:cubicBezTo>
                    <a:pt x="21234" y="84734"/>
                    <a:pt x="13919" y="89611"/>
                    <a:pt x="7010" y="92659"/>
                  </a:cubicBezTo>
                  <a:lnTo>
                    <a:pt x="6705" y="92659"/>
                  </a:lnTo>
                  <a:lnTo>
                    <a:pt x="1219" y="86868"/>
                  </a:lnTo>
                  <a:lnTo>
                    <a:pt x="1524" y="86563"/>
                  </a:lnTo>
                  <a:cubicBezTo>
                    <a:pt x="6197" y="81077"/>
                    <a:pt x="12090" y="73203"/>
                    <a:pt x="19202" y="62941"/>
                  </a:cubicBezTo>
                  <a:cubicBezTo>
                    <a:pt x="26314" y="52679"/>
                    <a:pt x="32410" y="43078"/>
                    <a:pt x="37490" y="34137"/>
                  </a:cubicBezTo>
                  <a:lnTo>
                    <a:pt x="39014" y="35966"/>
                  </a:lnTo>
                  <a:lnTo>
                    <a:pt x="43281" y="27737"/>
                  </a:lnTo>
                  <a:lnTo>
                    <a:pt x="42977" y="26517"/>
                  </a:lnTo>
                  <a:lnTo>
                    <a:pt x="43891" y="26517"/>
                  </a:lnTo>
                  <a:lnTo>
                    <a:pt x="45415" y="22860"/>
                  </a:lnTo>
                  <a:cubicBezTo>
                    <a:pt x="47041" y="18796"/>
                    <a:pt x="47853" y="14935"/>
                    <a:pt x="47853" y="11277"/>
                  </a:cubicBezTo>
                  <a:cubicBezTo>
                    <a:pt x="47853" y="8433"/>
                    <a:pt x="47447" y="5994"/>
                    <a:pt x="46634" y="3962"/>
                  </a:cubicBezTo>
                  <a:lnTo>
                    <a:pt x="46329" y="3048"/>
                  </a:lnTo>
                  <a:close/>
                  <a:moveTo>
                    <a:pt x="541934" y="0"/>
                  </a:moveTo>
                  <a:lnTo>
                    <a:pt x="560527" y="25603"/>
                  </a:lnTo>
                  <a:lnTo>
                    <a:pt x="559917" y="25908"/>
                  </a:lnTo>
                  <a:cubicBezTo>
                    <a:pt x="550570" y="30378"/>
                    <a:pt x="540004" y="34137"/>
                    <a:pt x="528218" y="37185"/>
                  </a:cubicBezTo>
                  <a:lnTo>
                    <a:pt x="534924" y="7010"/>
                  </a:lnTo>
                  <a:cubicBezTo>
                    <a:pt x="536956" y="5181"/>
                    <a:pt x="538531" y="3708"/>
                    <a:pt x="539648" y="2591"/>
                  </a:cubicBezTo>
                  <a:cubicBezTo>
                    <a:pt x="540766" y="1473"/>
                    <a:pt x="541426" y="711"/>
                    <a:pt x="541629" y="305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zihun159hao-gukesong" pitchFamily="2" charset="-122"/>
                <a:ea typeface="zihun159hao-gukesong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3789834"/>
            <a:ext cx="12190413" cy="3069754"/>
          </a:xfrm>
          <a:prstGeom prst="rect">
            <a:avLst/>
          </a:prstGeom>
          <a:solidFill>
            <a:srgbClr val="E5F3F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>
              <a:solidFill>
                <a:prstClr val="white"/>
              </a:solidFill>
            </a:endParaRPr>
          </a:p>
        </p:txBody>
      </p:sp>
      <p:grpSp>
        <p:nvGrpSpPr>
          <p:cNvPr id="3" name="组合 2"/>
          <p:cNvGrpSpPr/>
          <p:nvPr userDrawn="1">
            <p:custDataLst>
              <p:tags r:id="rId3"/>
            </p:custDataLst>
          </p:nvPr>
        </p:nvGrpSpPr>
        <p:grpSpPr>
          <a:xfrm>
            <a:off x="10798223" y="3789834"/>
            <a:ext cx="914401" cy="414999"/>
            <a:chOff x="645458" y="3594847"/>
            <a:chExt cx="914401" cy="414999"/>
          </a:xfrm>
        </p:grpSpPr>
        <p:sp>
          <p:nvSpPr>
            <p:cNvPr id="4" name="矩形 3"/>
            <p:cNvSpPr/>
            <p:nvPr>
              <p:custDataLst>
                <p:tags r:id="rId4"/>
              </p:custDataLst>
            </p:nvPr>
          </p:nvSpPr>
          <p:spPr>
            <a:xfrm>
              <a:off x="645458" y="3594847"/>
              <a:ext cx="914401" cy="414999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charset="-122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5"/>
              </p:custDataLst>
            </p:nvPr>
          </p:nvSpPr>
          <p:spPr>
            <a:xfrm>
              <a:off x="808095" y="3667060"/>
              <a:ext cx="580034" cy="281025"/>
            </a:xfrm>
            <a:custGeom>
              <a:rect l="l" t="t" r="r" b="b"/>
              <a:pathLst>
                <a:path w="580034" h="281025">
                  <a:moveTo>
                    <a:pt x="196291" y="222809"/>
                  </a:moveTo>
                  <a:lnTo>
                    <a:pt x="223723" y="254813"/>
                  </a:lnTo>
                  <a:lnTo>
                    <a:pt x="223723" y="273101"/>
                  </a:lnTo>
                  <a:lnTo>
                    <a:pt x="195986" y="281025"/>
                  </a:lnTo>
                  <a:close/>
                  <a:moveTo>
                    <a:pt x="49073" y="192938"/>
                  </a:moveTo>
                  <a:lnTo>
                    <a:pt x="46329" y="205130"/>
                  </a:lnTo>
                  <a:cubicBezTo>
                    <a:pt x="41453" y="223012"/>
                    <a:pt x="35357" y="237947"/>
                    <a:pt x="28041" y="249936"/>
                  </a:cubicBezTo>
                  <a:cubicBezTo>
                    <a:pt x="20726" y="261925"/>
                    <a:pt x="13513" y="270459"/>
                    <a:pt x="6401" y="275539"/>
                  </a:cubicBezTo>
                  <a:lnTo>
                    <a:pt x="0" y="272186"/>
                  </a:lnTo>
                  <a:cubicBezTo>
                    <a:pt x="8941" y="249631"/>
                    <a:pt x="15646" y="225349"/>
                    <a:pt x="20117" y="199339"/>
                  </a:cubicBezTo>
                  <a:close/>
                  <a:moveTo>
                    <a:pt x="98145" y="185013"/>
                  </a:moveTo>
                  <a:lnTo>
                    <a:pt x="98145" y="230733"/>
                  </a:lnTo>
                  <a:lnTo>
                    <a:pt x="70104" y="238658"/>
                  </a:lnTo>
                  <a:lnTo>
                    <a:pt x="70409" y="191109"/>
                  </a:lnTo>
                  <a:close/>
                  <a:moveTo>
                    <a:pt x="65227" y="139293"/>
                  </a:moveTo>
                  <a:lnTo>
                    <a:pt x="58826" y="140208"/>
                  </a:lnTo>
                  <a:lnTo>
                    <a:pt x="58826" y="142646"/>
                  </a:lnTo>
                  <a:lnTo>
                    <a:pt x="54559" y="143865"/>
                  </a:lnTo>
                  <a:cubicBezTo>
                    <a:pt x="54153" y="151587"/>
                    <a:pt x="53746" y="157378"/>
                    <a:pt x="53340" y="161239"/>
                  </a:cubicBezTo>
                  <a:cubicBezTo>
                    <a:pt x="55575" y="161239"/>
                    <a:pt x="59537" y="161036"/>
                    <a:pt x="65227" y="160629"/>
                  </a:cubicBezTo>
                  <a:close/>
                  <a:moveTo>
                    <a:pt x="111252" y="135636"/>
                  </a:moveTo>
                  <a:lnTo>
                    <a:pt x="92964" y="136550"/>
                  </a:lnTo>
                  <a:lnTo>
                    <a:pt x="92964" y="158191"/>
                  </a:lnTo>
                  <a:cubicBezTo>
                    <a:pt x="101701" y="156769"/>
                    <a:pt x="107696" y="155753"/>
                    <a:pt x="110947" y="155143"/>
                  </a:cubicBezTo>
                  <a:cubicBezTo>
                    <a:pt x="111150" y="150673"/>
                    <a:pt x="111252" y="144170"/>
                    <a:pt x="111252" y="135636"/>
                  </a:cubicBezTo>
                  <a:close/>
                  <a:moveTo>
                    <a:pt x="65227" y="135331"/>
                  </a:moveTo>
                  <a:lnTo>
                    <a:pt x="59131" y="137160"/>
                  </a:lnTo>
                  <a:cubicBezTo>
                    <a:pt x="59131" y="138379"/>
                    <a:pt x="59029" y="139192"/>
                    <a:pt x="58826" y="139598"/>
                  </a:cubicBezTo>
                  <a:lnTo>
                    <a:pt x="65227" y="137769"/>
                  </a:lnTo>
                  <a:close/>
                  <a:moveTo>
                    <a:pt x="111252" y="121615"/>
                  </a:moveTo>
                  <a:lnTo>
                    <a:pt x="93878" y="126797"/>
                  </a:lnTo>
                  <a:lnTo>
                    <a:pt x="93878" y="129235"/>
                  </a:lnTo>
                  <a:lnTo>
                    <a:pt x="111252" y="124053"/>
                  </a:lnTo>
                  <a:lnTo>
                    <a:pt x="111252" y="121920"/>
                  </a:lnTo>
                  <a:close/>
                  <a:moveTo>
                    <a:pt x="64617" y="93573"/>
                  </a:moveTo>
                  <a:lnTo>
                    <a:pt x="60045" y="94793"/>
                  </a:lnTo>
                  <a:lnTo>
                    <a:pt x="59741" y="118872"/>
                  </a:lnTo>
                  <a:lnTo>
                    <a:pt x="66141" y="118567"/>
                  </a:lnTo>
                  <a:cubicBezTo>
                    <a:pt x="66141" y="109829"/>
                    <a:pt x="66040" y="104648"/>
                    <a:pt x="65837" y="103022"/>
                  </a:cubicBezTo>
                  <a:cubicBezTo>
                    <a:pt x="65430" y="98552"/>
                    <a:pt x="65024" y="95402"/>
                    <a:pt x="64617" y="93573"/>
                  </a:cubicBezTo>
                  <a:close/>
                  <a:moveTo>
                    <a:pt x="110642" y="87782"/>
                  </a:moveTo>
                  <a:lnTo>
                    <a:pt x="93269" y="89611"/>
                  </a:lnTo>
                  <a:lnTo>
                    <a:pt x="93269" y="100279"/>
                  </a:lnTo>
                  <a:lnTo>
                    <a:pt x="85344" y="91135"/>
                  </a:lnTo>
                  <a:lnTo>
                    <a:pt x="84734" y="91135"/>
                  </a:lnTo>
                  <a:lnTo>
                    <a:pt x="93878" y="101803"/>
                  </a:lnTo>
                  <a:lnTo>
                    <a:pt x="93878" y="115824"/>
                  </a:lnTo>
                  <a:lnTo>
                    <a:pt x="105461" y="113995"/>
                  </a:lnTo>
                  <a:lnTo>
                    <a:pt x="107289" y="116129"/>
                  </a:lnTo>
                  <a:cubicBezTo>
                    <a:pt x="108915" y="115722"/>
                    <a:pt x="110236" y="115519"/>
                    <a:pt x="111252" y="115519"/>
                  </a:cubicBezTo>
                  <a:cubicBezTo>
                    <a:pt x="111252" y="103530"/>
                    <a:pt x="111150" y="95301"/>
                    <a:pt x="110947" y="90830"/>
                  </a:cubicBezTo>
                  <a:cubicBezTo>
                    <a:pt x="110947" y="89408"/>
                    <a:pt x="110845" y="88392"/>
                    <a:pt x="110642" y="87782"/>
                  </a:cubicBezTo>
                  <a:close/>
                  <a:moveTo>
                    <a:pt x="308762" y="78333"/>
                  </a:moveTo>
                  <a:lnTo>
                    <a:pt x="312115" y="78333"/>
                  </a:lnTo>
                  <a:lnTo>
                    <a:pt x="312725" y="83820"/>
                  </a:lnTo>
                  <a:close/>
                  <a:moveTo>
                    <a:pt x="391058" y="67665"/>
                  </a:moveTo>
                  <a:lnTo>
                    <a:pt x="391058" y="68885"/>
                  </a:lnTo>
                  <a:cubicBezTo>
                    <a:pt x="391871" y="68885"/>
                    <a:pt x="392481" y="68783"/>
                    <a:pt x="392887" y="68580"/>
                  </a:cubicBezTo>
                  <a:lnTo>
                    <a:pt x="393497" y="68580"/>
                  </a:lnTo>
                  <a:close/>
                  <a:moveTo>
                    <a:pt x="99365" y="37185"/>
                  </a:moveTo>
                  <a:cubicBezTo>
                    <a:pt x="84328" y="38405"/>
                    <a:pt x="71729" y="40437"/>
                    <a:pt x="61569" y="43281"/>
                  </a:cubicBezTo>
                  <a:lnTo>
                    <a:pt x="52730" y="55473"/>
                  </a:lnTo>
                  <a:lnTo>
                    <a:pt x="50901" y="53340"/>
                  </a:lnTo>
                  <a:cubicBezTo>
                    <a:pt x="47447" y="58217"/>
                    <a:pt x="43078" y="63601"/>
                    <a:pt x="37795" y="69494"/>
                  </a:cubicBezTo>
                  <a:cubicBezTo>
                    <a:pt x="43485" y="71120"/>
                    <a:pt x="48971" y="72847"/>
                    <a:pt x="54254" y="74676"/>
                  </a:cubicBezTo>
                  <a:lnTo>
                    <a:pt x="69494" y="72542"/>
                  </a:lnTo>
                  <a:lnTo>
                    <a:pt x="70713" y="74066"/>
                  </a:lnTo>
                  <a:lnTo>
                    <a:pt x="71628" y="73761"/>
                  </a:lnTo>
                  <a:cubicBezTo>
                    <a:pt x="83007" y="61773"/>
                    <a:pt x="92253" y="49581"/>
                    <a:pt x="99365" y="37185"/>
                  </a:cubicBezTo>
                  <a:close/>
                  <a:moveTo>
                    <a:pt x="238963" y="14935"/>
                  </a:moveTo>
                  <a:lnTo>
                    <a:pt x="238963" y="15240"/>
                  </a:lnTo>
                  <a:lnTo>
                    <a:pt x="240487" y="17069"/>
                  </a:lnTo>
                  <a:lnTo>
                    <a:pt x="242925" y="15849"/>
                  </a:lnTo>
                  <a:lnTo>
                    <a:pt x="262737" y="30785"/>
                  </a:lnTo>
                  <a:lnTo>
                    <a:pt x="259385" y="37795"/>
                  </a:lnTo>
                  <a:lnTo>
                    <a:pt x="263347" y="38709"/>
                  </a:lnTo>
                  <a:lnTo>
                    <a:pt x="263347" y="39014"/>
                  </a:lnTo>
                  <a:cubicBezTo>
                    <a:pt x="263347" y="39217"/>
                    <a:pt x="262991" y="42011"/>
                    <a:pt x="262280" y="47396"/>
                  </a:cubicBezTo>
                  <a:cubicBezTo>
                    <a:pt x="261569" y="52781"/>
                    <a:pt x="260401" y="65024"/>
                    <a:pt x="258775" y="84125"/>
                  </a:cubicBezTo>
                  <a:lnTo>
                    <a:pt x="258775" y="85344"/>
                  </a:lnTo>
                  <a:lnTo>
                    <a:pt x="252679" y="87173"/>
                  </a:lnTo>
                  <a:cubicBezTo>
                    <a:pt x="249428" y="101803"/>
                    <a:pt x="240081" y="110439"/>
                    <a:pt x="224637" y="113081"/>
                  </a:cubicBezTo>
                  <a:lnTo>
                    <a:pt x="219456" y="113690"/>
                  </a:lnTo>
                  <a:lnTo>
                    <a:pt x="219151" y="113690"/>
                  </a:lnTo>
                  <a:lnTo>
                    <a:pt x="219151" y="113385"/>
                  </a:lnTo>
                  <a:cubicBezTo>
                    <a:pt x="216103" y="108102"/>
                    <a:pt x="211125" y="102616"/>
                    <a:pt x="204216" y="96926"/>
                  </a:cubicBezTo>
                  <a:lnTo>
                    <a:pt x="204825" y="96621"/>
                  </a:lnTo>
                  <a:lnTo>
                    <a:pt x="202387" y="95097"/>
                  </a:lnTo>
                  <a:lnTo>
                    <a:pt x="201777" y="95097"/>
                  </a:lnTo>
                  <a:lnTo>
                    <a:pt x="203606" y="90221"/>
                  </a:lnTo>
                  <a:lnTo>
                    <a:pt x="214884" y="91745"/>
                  </a:lnTo>
                  <a:cubicBezTo>
                    <a:pt x="218135" y="91948"/>
                    <a:pt x="221081" y="91287"/>
                    <a:pt x="223723" y="89763"/>
                  </a:cubicBezTo>
                  <a:cubicBezTo>
                    <a:pt x="226365" y="88239"/>
                    <a:pt x="227990" y="85649"/>
                    <a:pt x="228600" y="81991"/>
                  </a:cubicBezTo>
                  <a:cubicBezTo>
                    <a:pt x="230835" y="68173"/>
                    <a:pt x="232257" y="56794"/>
                    <a:pt x="232867" y="47853"/>
                  </a:cubicBezTo>
                  <a:cubicBezTo>
                    <a:pt x="232867" y="44399"/>
                    <a:pt x="231953" y="41046"/>
                    <a:pt x="230124" y="37795"/>
                  </a:cubicBezTo>
                  <a:cubicBezTo>
                    <a:pt x="218338" y="38201"/>
                    <a:pt x="207975" y="39014"/>
                    <a:pt x="199034" y="40233"/>
                  </a:cubicBezTo>
                  <a:lnTo>
                    <a:pt x="213055" y="47853"/>
                  </a:lnTo>
                  <a:lnTo>
                    <a:pt x="212445" y="48158"/>
                  </a:lnTo>
                  <a:cubicBezTo>
                    <a:pt x="212445" y="49174"/>
                    <a:pt x="210159" y="53797"/>
                    <a:pt x="205587" y="62027"/>
                  </a:cubicBezTo>
                  <a:cubicBezTo>
                    <a:pt x="201015" y="70256"/>
                    <a:pt x="194767" y="79146"/>
                    <a:pt x="186842" y="88697"/>
                  </a:cubicBezTo>
                  <a:cubicBezTo>
                    <a:pt x="178917" y="98247"/>
                    <a:pt x="169570" y="106273"/>
                    <a:pt x="158801" y="112776"/>
                  </a:cubicBezTo>
                  <a:lnTo>
                    <a:pt x="149047" y="115824"/>
                  </a:lnTo>
                  <a:lnTo>
                    <a:pt x="147828" y="116129"/>
                  </a:lnTo>
                  <a:lnTo>
                    <a:pt x="147523" y="116433"/>
                  </a:lnTo>
                  <a:lnTo>
                    <a:pt x="147218" y="116129"/>
                  </a:lnTo>
                  <a:lnTo>
                    <a:pt x="146304" y="116433"/>
                  </a:lnTo>
                  <a:lnTo>
                    <a:pt x="142341" y="112471"/>
                  </a:lnTo>
                  <a:lnTo>
                    <a:pt x="142646" y="112166"/>
                  </a:lnTo>
                  <a:cubicBezTo>
                    <a:pt x="150571" y="103022"/>
                    <a:pt x="158140" y="93116"/>
                    <a:pt x="165354" y="82448"/>
                  </a:cubicBezTo>
                  <a:cubicBezTo>
                    <a:pt x="172567" y="71780"/>
                    <a:pt x="177800" y="62585"/>
                    <a:pt x="181051" y="54864"/>
                  </a:cubicBezTo>
                  <a:cubicBezTo>
                    <a:pt x="182880" y="50393"/>
                    <a:pt x="183794" y="46329"/>
                    <a:pt x="183794" y="42672"/>
                  </a:cubicBezTo>
                  <a:cubicBezTo>
                    <a:pt x="181762" y="43078"/>
                    <a:pt x="178968" y="43586"/>
                    <a:pt x="175412" y="44196"/>
                  </a:cubicBezTo>
                  <a:cubicBezTo>
                    <a:pt x="171856" y="44805"/>
                    <a:pt x="168351" y="45313"/>
                    <a:pt x="164897" y="45720"/>
                  </a:cubicBezTo>
                  <a:lnTo>
                    <a:pt x="150876" y="24689"/>
                  </a:lnTo>
                  <a:cubicBezTo>
                    <a:pt x="151689" y="24689"/>
                    <a:pt x="157023" y="24790"/>
                    <a:pt x="166878" y="24993"/>
                  </a:cubicBezTo>
                  <a:cubicBezTo>
                    <a:pt x="176733" y="25197"/>
                    <a:pt x="200355" y="21945"/>
                    <a:pt x="237744" y="15240"/>
                  </a:cubicBezTo>
                  <a:close/>
                  <a:moveTo>
                    <a:pt x="527304" y="6096"/>
                  </a:moveTo>
                  <a:lnTo>
                    <a:pt x="520598" y="36271"/>
                  </a:lnTo>
                  <a:cubicBezTo>
                    <a:pt x="506374" y="40132"/>
                    <a:pt x="491541" y="42570"/>
                    <a:pt x="476097" y="43586"/>
                  </a:cubicBezTo>
                  <a:cubicBezTo>
                    <a:pt x="477317" y="64109"/>
                    <a:pt x="477825" y="81483"/>
                    <a:pt x="477621" y="95707"/>
                  </a:cubicBezTo>
                  <a:cubicBezTo>
                    <a:pt x="490626" y="94488"/>
                    <a:pt x="502717" y="93167"/>
                    <a:pt x="513893" y="91745"/>
                  </a:cubicBezTo>
                  <a:lnTo>
                    <a:pt x="514197" y="90525"/>
                  </a:lnTo>
                  <a:cubicBezTo>
                    <a:pt x="526796" y="88900"/>
                    <a:pt x="542239" y="86563"/>
                    <a:pt x="560527" y="83515"/>
                  </a:cubicBezTo>
                  <a:lnTo>
                    <a:pt x="562051" y="83515"/>
                  </a:lnTo>
                  <a:lnTo>
                    <a:pt x="580034" y="105461"/>
                  </a:lnTo>
                  <a:lnTo>
                    <a:pt x="575767" y="105765"/>
                  </a:lnTo>
                  <a:cubicBezTo>
                    <a:pt x="559105" y="105969"/>
                    <a:pt x="543052" y="106781"/>
                    <a:pt x="527609" y="108204"/>
                  </a:cubicBezTo>
                  <a:lnTo>
                    <a:pt x="540410" y="112166"/>
                  </a:lnTo>
                  <a:lnTo>
                    <a:pt x="540410" y="120091"/>
                  </a:lnTo>
                  <a:lnTo>
                    <a:pt x="540715" y="120091"/>
                  </a:lnTo>
                  <a:lnTo>
                    <a:pt x="540715" y="262737"/>
                  </a:lnTo>
                  <a:lnTo>
                    <a:pt x="512673" y="271272"/>
                  </a:lnTo>
                  <a:lnTo>
                    <a:pt x="512673" y="270662"/>
                  </a:lnTo>
                  <a:lnTo>
                    <a:pt x="512978" y="169469"/>
                  </a:lnTo>
                  <a:cubicBezTo>
                    <a:pt x="512978" y="144069"/>
                    <a:pt x="512877" y="129845"/>
                    <a:pt x="512673" y="126797"/>
                  </a:cubicBezTo>
                  <a:cubicBezTo>
                    <a:pt x="512470" y="123342"/>
                    <a:pt x="511657" y="118465"/>
                    <a:pt x="510235" y="112166"/>
                  </a:cubicBezTo>
                  <a:lnTo>
                    <a:pt x="509625" y="114605"/>
                  </a:lnTo>
                  <a:lnTo>
                    <a:pt x="508101" y="110642"/>
                  </a:lnTo>
                  <a:lnTo>
                    <a:pt x="507187" y="110337"/>
                  </a:lnTo>
                  <a:cubicBezTo>
                    <a:pt x="502107" y="111150"/>
                    <a:pt x="492353" y="112776"/>
                    <a:pt x="477926" y="115214"/>
                  </a:cubicBezTo>
                  <a:cubicBezTo>
                    <a:pt x="477113" y="144069"/>
                    <a:pt x="473557" y="169265"/>
                    <a:pt x="467258" y="190805"/>
                  </a:cubicBezTo>
                  <a:cubicBezTo>
                    <a:pt x="461365" y="211531"/>
                    <a:pt x="454050" y="228143"/>
                    <a:pt x="445313" y="240639"/>
                  </a:cubicBezTo>
                  <a:cubicBezTo>
                    <a:pt x="436575" y="253136"/>
                    <a:pt x="428244" y="262280"/>
                    <a:pt x="420319" y="268071"/>
                  </a:cubicBezTo>
                  <a:cubicBezTo>
                    <a:pt x="412394" y="273863"/>
                    <a:pt x="408432" y="276250"/>
                    <a:pt x="408432" y="275234"/>
                  </a:cubicBezTo>
                  <a:lnTo>
                    <a:pt x="402641" y="270967"/>
                  </a:lnTo>
                  <a:cubicBezTo>
                    <a:pt x="434543" y="239471"/>
                    <a:pt x="450494" y="187147"/>
                    <a:pt x="450494" y="113995"/>
                  </a:cubicBezTo>
                  <a:cubicBezTo>
                    <a:pt x="450494" y="107696"/>
                    <a:pt x="450291" y="99060"/>
                    <a:pt x="449885" y="88087"/>
                  </a:cubicBezTo>
                  <a:lnTo>
                    <a:pt x="468477" y="95402"/>
                  </a:lnTo>
                  <a:cubicBezTo>
                    <a:pt x="468884" y="95199"/>
                    <a:pt x="469595" y="95097"/>
                    <a:pt x="470611" y="95097"/>
                  </a:cubicBezTo>
                  <a:lnTo>
                    <a:pt x="449275" y="86868"/>
                  </a:lnTo>
                  <a:lnTo>
                    <a:pt x="448361" y="66446"/>
                  </a:lnTo>
                  <a:lnTo>
                    <a:pt x="447446" y="48158"/>
                  </a:lnTo>
                  <a:lnTo>
                    <a:pt x="447446" y="46634"/>
                  </a:lnTo>
                  <a:lnTo>
                    <a:pt x="447446" y="44196"/>
                  </a:lnTo>
                  <a:lnTo>
                    <a:pt x="446532" y="44196"/>
                  </a:lnTo>
                  <a:lnTo>
                    <a:pt x="445617" y="36271"/>
                  </a:lnTo>
                  <a:lnTo>
                    <a:pt x="446532" y="36271"/>
                  </a:lnTo>
                  <a:cubicBezTo>
                    <a:pt x="445516" y="31394"/>
                    <a:pt x="443992" y="28143"/>
                    <a:pt x="441960" y="26517"/>
                  </a:cubicBezTo>
                  <a:lnTo>
                    <a:pt x="441655" y="26213"/>
                  </a:lnTo>
                  <a:lnTo>
                    <a:pt x="445617" y="20726"/>
                  </a:lnTo>
                  <a:lnTo>
                    <a:pt x="445922" y="20726"/>
                  </a:lnTo>
                  <a:lnTo>
                    <a:pt x="472135" y="30785"/>
                  </a:lnTo>
                  <a:cubicBezTo>
                    <a:pt x="496113" y="24689"/>
                    <a:pt x="514502" y="16459"/>
                    <a:pt x="527304" y="6096"/>
                  </a:cubicBezTo>
                  <a:close/>
                  <a:moveTo>
                    <a:pt x="365455" y="5181"/>
                  </a:moveTo>
                  <a:lnTo>
                    <a:pt x="365760" y="5181"/>
                  </a:lnTo>
                  <a:lnTo>
                    <a:pt x="396240" y="14630"/>
                  </a:lnTo>
                  <a:lnTo>
                    <a:pt x="396240" y="67970"/>
                  </a:lnTo>
                  <a:cubicBezTo>
                    <a:pt x="405587" y="66141"/>
                    <a:pt x="412191" y="64414"/>
                    <a:pt x="416052" y="62789"/>
                  </a:cubicBezTo>
                  <a:lnTo>
                    <a:pt x="430987" y="83210"/>
                  </a:lnTo>
                  <a:lnTo>
                    <a:pt x="431901" y="83515"/>
                  </a:lnTo>
                  <a:lnTo>
                    <a:pt x="432511" y="84429"/>
                  </a:lnTo>
                  <a:cubicBezTo>
                    <a:pt x="420725" y="84633"/>
                    <a:pt x="406908" y="85344"/>
                    <a:pt x="391058" y="86563"/>
                  </a:cubicBezTo>
                  <a:lnTo>
                    <a:pt x="391058" y="93878"/>
                  </a:lnTo>
                  <a:lnTo>
                    <a:pt x="392277" y="92964"/>
                  </a:lnTo>
                  <a:cubicBezTo>
                    <a:pt x="396951" y="96825"/>
                    <a:pt x="402590" y="102463"/>
                    <a:pt x="409194" y="109880"/>
                  </a:cubicBezTo>
                  <a:cubicBezTo>
                    <a:pt x="415798" y="117297"/>
                    <a:pt x="422656" y="126085"/>
                    <a:pt x="429768" y="136245"/>
                  </a:cubicBezTo>
                  <a:lnTo>
                    <a:pt x="404469" y="151181"/>
                  </a:lnTo>
                  <a:cubicBezTo>
                    <a:pt x="399186" y="136550"/>
                    <a:pt x="394716" y="125069"/>
                    <a:pt x="391058" y="116738"/>
                  </a:cubicBezTo>
                  <a:lnTo>
                    <a:pt x="391058" y="268529"/>
                  </a:lnTo>
                  <a:lnTo>
                    <a:pt x="362712" y="277063"/>
                  </a:lnTo>
                  <a:lnTo>
                    <a:pt x="362712" y="276453"/>
                  </a:lnTo>
                  <a:cubicBezTo>
                    <a:pt x="362712" y="235001"/>
                    <a:pt x="362813" y="193853"/>
                    <a:pt x="363017" y="153009"/>
                  </a:cubicBezTo>
                  <a:cubicBezTo>
                    <a:pt x="356311" y="173329"/>
                    <a:pt x="347878" y="192532"/>
                    <a:pt x="337718" y="210617"/>
                  </a:cubicBezTo>
                  <a:lnTo>
                    <a:pt x="338328" y="214274"/>
                  </a:lnTo>
                  <a:cubicBezTo>
                    <a:pt x="331622" y="224841"/>
                    <a:pt x="326390" y="232257"/>
                    <a:pt x="322631" y="236525"/>
                  </a:cubicBezTo>
                  <a:cubicBezTo>
                    <a:pt x="318871" y="240792"/>
                    <a:pt x="316890" y="243027"/>
                    <a:pt x="316687" y="243230"/>
                  </a:cubicBezTo>
                  <a:lnTo>
                    <a:pt x="316382" y="243230"/>
                  </a:lnTo>
                  <a:lnTo>
                    <a:pt x="311505" y="239573"/>
                  </a:lnTo>
                  <a:lnTo>
                    <a:pt x="311810" y="239268"/>
                  </a:lnTo>
                  <a:cubicBezTo>
                    <a:pt x="320548" y="219354"/>
                    <a:pt x="326949" y="203403"/>
                    <a:pt x="331013" y="191414"/>
                  </a:cubicBezTo>
                  <a:lnTo>
                    <a:pt x="330098" y="184709"/>
                  </a:lnTo>
                  <a:cubicBezTo>
                    <a:pt x="335991" y="167437"/>
                    <a:pt x="339953" y="153314"/>
                    <a:pt x="341985" y="142341"/>
                  </a:cubicBezTo>
                  <a:cubicBezTo>
                    <a:pt x="344017" y="131369"/>
                    <a:pt x="346049" y="117043"/>
                    <a:pt x="348081" y="99365"/>
                  </a:cubicBezTo>
                  <a:cubicBezTo>
                    <a:pt x="348285" y="97536"/>
                    <a:pt x="348386" y="95097"/>
                    <a:pt x="348386" y="92049"/>
                  </a:cubicBezTo>
                  <a:cubicBezTo>
                    <a:pt x="339649" y="93675"/>
                    <a:pt x="332638" y="95097"/>
                    <a:pt x="327355" y="96317"/>
                  </a:cubicBezTo>
                  <a:lnTo>
                    <a:pt x="315468" y="80772"/>
                  </a:lnTo>
                  <a:lnTo>
                    <a:pt x="314858" y="75285"/>
                  </a:lnTo>
                  <a:cubicBezTo>
                    <a:pt x="335381" y="74473"/>
                    <a:pt x="351434" y="73558"/>
                    <a:pt x="363017" y="72542"/>
                  </a:cubicBezTo>
                  <a:lnTo>
                    <a:pt x="363017" y="53949"/>
                  </a:lnTo>
                  <a:lnTo>
                    <a:pt x="368198" y="55778"/>
                  </a:lnTo>
                  <a:cubicBezTo>
                    <a:pt x="368198" y="48057"/>
                    <a:pt x="368147" y="42469"/>
                    <a:pt x="368046" y="39014"/>
                  </a:cubicBezTo>
                  <a:cubicBezTo>
                    <a:pt x="367944" y="35560"/>
                    <a:pt x="367893" y="33426"/>
                    <a:pt x="367893" y="32613"/>
                  </a:cubicBezTo>
                  <a:cubicBezTo>
                    <a:pt x="367487" y="24079"/>
                    <a:pt x="365557" y="16459"/>
                    <a:pt x="362102" y="9753"/>
                  </a:cubicBezTo>
                  <a:lnTo>
                    <a:pt x="361797" y="9449"/>
                  </a:lnTo>
                  <a:close/>
                  <a:moveTo>
                    <a:pt x="49682" y="609"/>
                  </a:moveTo>
                  <a:lnTo>
                    <a:pt x="49987" y="609"/>
                  </a:lnTo>
                  <a:lnTo>
                    <a:pt x="76809" y="17069"/>
                  </a:lnTo>
                  <a:lnTo>
                    <a:pt x="73761" y="23165"/>
                  </a:lnTo>
                  <a:cubicBezTo>
                    <a:pt x="86766" y="20726"/>
                    <a:pt x="97637" y="18085"/>
                    <a:pt x="106375" y="15240"/>
                  </a:cubicBezTo>
                  <a:lnTo>
                    <a:pt x="110337" y="13716"/>
                  </a:lnTo>
                  <a:lnTo>
                    <a:pt x="125882" y="35357"/>
                  </a:lnTo>
                  <a:lnTo>
                    <a:pt x="124358" y="35357"/>
                  </a:lnTo>
                  <a:lnTo>
                    <a:pt x="127101" y="38405"/>
                  </a:lnTo>
                  <a:cubicBezTo>
                    <a:pt x="125273" y="42672"/>
                    <a:pt x="122123" y="47396"/>
                    <a:pt x="117653" y="52578"/>
                  </a:cubicBezTo>
                  <a:cubicBezTo>
                    <a:pt x="113182" y="57759"/>
                    <a:pt x="107493" y="62890"/>
                    <a:pt x="100584" y="67970"/>
                  </a:cubicBezTo>
                  <a:lnTo>
                    <a:pt x="121310" y="58521"/>
                  </a:lnTo>
                  <a:lnTo>
                    <a:pt x="140817" y="73457"/>
                  </a:lnTo>
                  <a:lnTo>
                    <a:pt x="138989" y="77419"/>
                  </a:lnTo>
                  <a:lnTo>
                    <a:pt x="138989" y="113385"/>
                  </a:lnTo>
                  <a:lnTo>
                    <a:pt x="124663" y="117653"/>
                  </a:lnTo>
                  <a:lnTo>
                    <a:pt x="126187" y="119786"/>
                  </a:lnTo>
                  <a:lnTo>
                    <a:pt x="139903" y="115519"/>
                  </a:lnTo>
                  <a:lnTo>
                    <a:pt x="139903" y="155448"/>
                  </a:lnTo>
                  <a:lnTo>
                    <a:pt x="138989" y="154229"/>
                  </a:lnTo>
                  <a:lnTo>
                    <a:pt x="138989" y="172212"/>
                  </a:lnTo>
                  <a:lnTo>
                    <a:pt x="134721" y="173126"/>
                  </a:lnTo>
                  <a:lnTo>
                    <a:pt x="134721" y="173431"/>
                  </a:lnTo>
                  <a:lnTo>
                    <a:pt x="141427" y="171907"/>
                  </a:lnTo>
                  <a:lnTo>
                    <a:pt x="141427" y="173126"/>
                  </a:lnTo>
                  <a:lnTo>
                    <a:pt x="144170" y="166116"/>
                  </a:lnTo>
                  <a:lnTo>
                    <a:pt x="143865" y="165811"/>
                  </a:lnTo>
                  <a:cubicBezTo>
                    <a:pt x="148336" y="153009"/>
                    <a:pt x="150571" y="141935"/>
                    <a:pt x="150571" y="132588"/>
                  </a:cubicBezTo>
                  <a:cubicBezTo>
                    <a:pt x="150571" y="128930"/>
                    <a:pt x="150317" y="125984"/>
                    <a:pt x="149809" y="123749"/>
                  </a:cubicBezTo>
                  <a:cubicBezTo>
                    <a:pt x="149301" y="121513"/>
                    <a:pt x="148844" y="120193"/>
                    <a:pt x="148437" y="119786"/>
                  </a:cubicBezTo>
                  <a:lnTo>
                    <a:pt x="148437" y="119177"/>
                  </a:lnTo>
                  <a:lnTo>
                    <a:pt x="151181" y="115824"/>
                  </a:lnTo>
                  <a:lnTo>
                    <a:pt x="151485" y="115824"/>
                  </a:lnTo>
                  <a:lnTo>
                    <a:pt x="180441" y="125882"/>
                  </a:lnTo>
                  <a:lnTo>
                    <a:pt x="180441" y="126187"/>
                  </a:lnTo>
                  <a:cubicBezTo>
                    <a:pt x="180035" y="129845"/>
                    <a:pt x="179019" y="134213"/>
                    <a:pt x="177393" y="139293"/>
                  </a:cubicBezTo>
                  <a:lnTo>
                    <a:pt x="194767" y="138379"/>
                  </a:lnTo>
                  <a:cubicBezTo>
                    <a:pt x="194564" y="136957"/>
                    <a:pt x="194462" y="135331"/>
                    <a:pt x="194462" y="133502"/>
                  </a:cubicBezTo>
                  <a:cubicBezTo>
                    <a:pt x="193853" y="124968"/>
                    <a:pt x="191821" y="117348"/>
                    <a:pt x="188366" y="110642"/>
                  </a:cubicBezTo>
                  <a:lnTo>
                    <a:pt x="188061" y="110337"/>
                  </a:lnTo>
                  <a:lnTo>
                    <a:pt x="192024" y="105765"/>
                  </a:lnTo>
                  <a:lnTo>
                    <a:pt x="192329" y="105765"/>
                  </a:lnTo>
                  <a:lnTo>
                    <a:pt x="222199" y="115519"/>
                  </a:lnTo>
                  <a:lnTo>
                    <a:pt x="222199" y="135636"/>
                  </a:lnTo>
                  <a:cubicBezTo>
                    <a:pt x="236017" y="133401"/>
                    <a:pt x="245567" y="131673"/>
                    <a:pt x="250850" y="130454"/>
                  </a:cubicBezTo>
                  <a:lnTo>
                    <a:pt x="261213" y="145694"/>
                  </a:lnTo>
                  <a:lnTo>
                    <a:pt x="262737" y="145389"/>
                  </a:lnTo>
                  <a:lnTo>
                    <a:pt x="264871" y="148742"/>
                  </a:lnTo>
                  <a:lnTo>
                    <a:pt x="263347" y="148742"/>
                  </a:lnTo>
                  <a:lnTo>
                    <a:pt x="263652" y="149352"/>
                  </a:lnTo>
                  <a:lnTo>
                    <a:pt x="247193" y="153009"/>
                  </a:lnTo>
                  <a:cubicBezTo>
                    <a:pt x="236017" y="153416"/>
                    <a:pt x="227685" y="153822"/>
                    <a:pt x="222199" y="154229"/>
                  </a:cubicBezTo>
                  <a:lnTo>
                    <a:pt x="222199" y="155143"/>
                  </a:lnTo>
                  <a:lnTo>
                    <a:pt x="223113" y="154838"/>
                  </a:lnTo>
                  <a:lnTo>
                    <a:pt x="223113" y="186233"/>
                  </a:lnTo>
                  <a:cubicBezTo>
                    <a:pt x="240792" y="184607"/>
                    <a:pt x="255829" y="182473"/>
                    <a:pt x="268224" y="179832"/>
                  </a:cubicBezTo>
                  <a:lnTo>
                    <a:pt x="283464" y="201777"/>
                  </a:lnTo>
                  <a:cubicBezTo>
                    <a:pt x="262737" y="201777"/>
                    <a:pt x="242621" y="202590"/>
                    <a:pt x="223113" y="204216"/>
                  </a:cubicBezTo>
                  <a:lnTo>
                    <a:pt x="223113" y="249631"/>
                  </a:lnTo>
                  <a:lnTo>
                    <a:pt x="195681" y="217627"/>
                  </a:lnTo>
                  <a:lnTo>
                    <a:pt x="195681" y="206654"/>
                  </a:lnTo>
                  <a:lnTo>
                    <a:pt x="190195" y="207264"/>
                  </a:lnTo>
                  <a:lnTo>
                    <a:pt x="174345" y="188976"/>
                  </a:lnTo>
                  <a:lnTo>
                    <a:pt x="195681" y="188061"/>
                  </a:lnTo>
                  <a:lnTo>
                    <a:pt x="195681" y="163677"/>
                  </a:lnTo>
                  <a:lnTo>
                    <a:pt x="194767" y="163982"/>
                  </a:lnTo>
                  <a:lnTo>
                    <a:pt x="194767" y="156667"/>
                  </a:lnTo>
                  <a:cubicBezTo>
                    <a:pt x="183591" y="157886"/>
                    <a:pt x="174752" y="159207"/>
                    <a:pt x="168249" y="160629"/>
                  </a:cubicBezTo>
                  <a:lnTo>
                    <a:pt x="167945" y="159715"/>
                  </a:lnTo>
                  <a:cubicBezTo>
                    <a:pt x="166319" y="162763"/>
                    <a:pt x="164084" y="166217"/>
                    <a:pt x="161239" y="170078"/>
                  </a:cubicBezTo>
                  <a:cubicBezTo>
                    <a:pt x="160020" y="171907"/>
                    <a:pt x="157886" y="174549"/>
                    <a:pt x="154838" y="178003"/>
                  </a:cubicBezTo>
                  <a:lnTo>
                    <a:pt x="150571" y="172821"/>
                  </a:lnTo>
                  <a:lnTo>
                    <a:pt x="149961" y="172821"/>
                  </a:lnTo>
                  <a:lnTo>
                    <a:pt x="149657" y="172517"/>
                  </a:lnTo>
                  <a:lnTo>
                    <a:pt x="141427" y="174650"/>
                  </a:lnTo>
                  <a:lnTo>
                    <a:pt x="149961" y="172821"/>
                  </a:lnTo>
                  <a:lnTo>
                    <a:pt x="154533" y="178308"/>
                  </a:lnTo>
                  <a:cubicBezTo>
                    <a:pt x="150876" y="182372"/>
                    <a:pt x="147117" y="186029"/>
                    <a:pt x="143256" y="189281"/>
                  </a:cubicBezTo>
                  <a:lnTo>
                    <a:pt x="141427" y="188061"/>
                  </a:lnTo>
                  <a:lnTo>
                    <a:pt x="141427" y="191414"/>
                  </a:lnTo>
                  <a:lnTo>
                    <a:pt x="168554" y="190805"/>
                  </a:lnTo>
                  <a:lnTo>
                    <a:pt x="184404" y="209093"/>
                  </a:lnTo>
                  <a:cubicBezTo>
                    <a:pt x="172212" y="210515"/>
                    <a:pt x="161747" y="211836"/>
                    <a:pt x="153009" y="213055"/>
                  </a:cubicBezTo>
                  <a:lnTo>
                    <a:pt x="141427" y="196901"/>
                  </a:lnTo>
                  <a:lnTo>
                    <a:pt x="141427" y="237134"/>
                  </a:lnTo>
                  <a:cubicBezTo>
                    <a:pt x="141427" y="250545"/>
                    <a:pt x="136957" y="259994"/>
                    <a:pt x="128016" y="265481"/>
                  </a:cubicBezTo>
                  <a:cubicBezTo>
                    <a:pt x="122529" y="268935"/>
                    <a:pt x="115824" y="270662"/>
                    <a:pt x="107899" y="270662"/>
                  </a:cubicBezTo>
                  <a:lnTo>
                    <a:pt x="104546" y="270662"/>
                  </a:lnTo>
                  <a:lnTo>
                    <a:pt x="104241" y="270357"/>
                  </a:lnTo>
                  <a:cubicBezTo>
                    <a:pt x="101397" y="262839"/>
                    <a:pt x="97637" y="257099"/>
                    <a:pt x="92964" y="253136"/>
                  </a:cubicBezTo>
                  <a:cubicBezTo>
                    <a:pt x="88290" y="249174"/>
                    <a:pt x="85852" y="247091"/>
                    <a:pt x="85649" y="246888"/>
                  </a:cubicBezTo>
                  <a:lnTo>
                    <a:pt x="87782" y="242316"/>
                  </a:lnTo>
                  <a:lnTo>
                    <a:pt x="101498" y="244145"/>
                  </a:lnTo>
                  <a:cubicBezTo>
                    <a:pt x="104546" y="244145"/>
                    <a:pt x="107239" y="243383"/>
                    <a:pt x="109575" y="241859"/>
                  </a:cubicBezTo>
                  <a:cubicBezTo>
                    <a:pt x="111912" y="240335"/>
                    <a:pt x="113081" y="237541"/>
                    <a:pt x="113081" y="233477"/>
                  </a:cubicBezTo>
                  <a:lnTo>
                    <a:pt x="113385" y="178003"/>
                  </a:lnTo>
                  <a:lnTo>
                    <a:pt x="124053" y="175565"/>
                  </a:lnTo>
                  <a:lnTo>
                    <a:pt x="122834" y="175565"/>
                  </a:lnTo>
                  <a:lnTo>
                    <a:pt x="110947" y="178308"/>
                  </a:lnTo>
                  <a:lnTo>
                    <a:pt x="110947" y="175565"/>
                  </a:lnTo>
                  <a:cubicBezTo>
                    <a:pt x="102819" y="175971"/>
                    <a:pt x="96825" y="176377"/>
                    <a:pt x="92964" y="176784"/>
                  </a:cubicBezTo>
                  <a:lnTo>
                    <a:pt x="92964" y="182270"/>
                  </a:lnTo>
                  <a:lnTo>
                    <a:pt x="65227" y="188366"/>
                  </a:lnTo>
                  <a:lnTo>
                    <a:pt x="65227" y="179527"/>
                  </a:lnTo>
                  <a:cubicBezTo>
                    <a:pt x="60960" y="179933"/>
                    <a:pt x="56286" y="180645"/>
                    <a:pt x="51206" y="181661"/>
                  </a:cubicBezTo>
                  <a:lnTo>
                    <a:pt x="49377" y="192633"/>
                  </a:lnTo>
                  <a:lnTo>
                    <a:pt x="20421" y="199034"/>
                  </a:lnTo>
                  <a:cubicBezTo>
                    <a:pt x="23469" y="180949"/>
                    <a:pt x="25298" y="163982"/>
                    <a:pt x="25908" y="148133"/>
                  </a:cubicBezTo>
                  <a:lnTo>
                    <a:pt x="30480" y="146913"/>
                  </a:lnTo>
                  <a:cubicBezTo>
                    <a:pt x="30886" y="140208"/>
                    <a:pt x="31089" y="131165"/>
                    <a:pt x="31089" y="119786"/>
                  </a:cubicBezTo>
                  <a:lnTo>
                    <a:pt x="30785" y="119177"/>
                  </a:lnTo>
                  <a:lnTo>
                    <a:pt x="31089" y="119177"/>
                  </a:lnTo>
                  <a:cubicBezTo>
                    <a:pt x="31089" y="111861"/>
                    <a:pt x="30937" y="105257"/>
                    <a:pt x="30632" y="99365"/>
                  </a:cubicBezTo>
                  <a:cubicBezTo>
                    <a:pt x="30327" y="93472"/>
                    <a:pt x="30175" y="89713"/>
                    <a:pt x="30175" y="88087"/>
                  </a:cubicBezTo>
                  <a:cubicBezTo>
                    <a:pt x="30175" y="84633"/>
                    <a:pt x="29769" y="81280"/>
                    <a:pt x="28956" y="78029"/>
                  </a:cubicBezTo>
                  <a:cubicBezTo>
                    <a:pt x="21234" y="84734"/>
                    <a:pt x="13919" y="89611"/>
                    <a:pt x="7010" y="92659"/>
                  </a:cubicBezTo>
                  <a:lnTo>
                    <a:pt x="6705" y="92659"/>
                  </a:lnTo>
                  <a:lnTo>
                    <a:pt x="1219" y="86868"/>
                  </a:lnTo>
                  <a:lnTo>
                    <a:pt x="1524" y="86563"/>
                  </a:lnTo>
                  <a:cubicBezTo>
                    <a:pt x="6197" y="81077"/>
                    <a:pt x="12090" y="73203"/>
                    <a:pt x="19202" y="62941"/>
                  </a:cubicBezTo>
                  <a:cubicBezTo>
                    <a:pt x="26314" y="52679"/>
                    <a:pt x="32410" y="43078"/>
                    <a:pt x="37490" y="34137"/>
                  </a:cubicBezTo>
                  <a:lnTo>
                    <a:pt x="39014" y="35966"/>
                  </a:lnTo>
                  <a:lnTo>
                    <a:pt x="43281" y="27737"/>
                  </a:lnTo>
                  <a:lnTo>
                    <a:pt x="42977" y="26517"/>
                  </a:lnTo>
                  <a:lnTo>
                    <a:pt x="43891" y="26517"/>
                  </a:lnTo>
                  <a:lnTo>
                    <a:pt x="45415" y="22860"/>
                  </a:lnTo>
                  <a:cubicBezTo>
                    <a:pt x="47041" y="18796"/>
                    <a:pt x="47853" y="14935"/>
                    <a:pt x="47853" y="11277"/>
                  </a:cubicBezTo>
                  <a:cubicBezTo>
                    <a:pt x="47853" y="8433"/>
                    <a:pt x="47447" y="5994"/>
                    <a:pt x="46634" y="3962"/>
                  </a:cubicBezTo>
                  <a:lnTo>
                    <a:pt x="46329" y="3048"/>
                  </a:lnTo>
                  <a:close/>
                  <a:moveTo>
                    <a:pt x="541934" y="0"/>
                  </a:moveTo>
                  <a:lnTo>
                    <a:pt x="560527" y="25603"/>
                  </a:lnTo>
                  <a:lnTo>
                    <a:pt x="559917" y="25908"/>
                  </a:lnTo>
                  <a:cubicBezTo>
                    <a:pt x="550570" y="30378"/>
                    <a:pt x="540004" y="34137"/>
                    <a:pt x="528218" y="37185"/>
                  </a:cubicBezTo>
                  <a:lnTo>
                    <a:pt x="534924" y="7010"/>
                  </a:lnTo>
                  <a:cubicBezTo>
                    <a:pt x="536956" y="5181"/>
                    <a:pt x="538531" y="3708"/>
                    <a:pt x="539648" y="2591"/>
                  </a:cubicBezTo>
                  <a:cubicBezTo>
                    <a:pt x="540766" y="1473"/>
                    <a:pt x="541426" y="711"/>
                    <a:pt x="541629" y="305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zihun159hao-gukesong" pitchFamily="2" charset="-122"/>
                <a:ea typeface="zihun159hao-gukesong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3429000"/>
            <a:ext cx="12190413" cy="3430588"/>
          </a:xfrm>
          <a:prstGeom prst="rect">
            <a:avLst/>
          </a:prstGeom>
          <a:solidFill>
            <a:srgbClr val="E5F3F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>
              <a:solidFill>
                <a:prstClr val="white"/>
              </a:solidFill>
            </a:endParaRPr>
          </a:p>
        </p:txBody>
      </p:sp>
      <p:grpSp>
        <p:nvGrpSpPr>
          <p:cNvPr id="3" name="组合 2"/>
          <p:cNvGrpSpPr/>
          <p:nvPr userDrawn="1">
            <p:custDataLst>
              <p:tags r:id="rId3"/>
            </p:custDataLst>
          </p:nvPr>
        </p:nvGrpSpPr>
        <p:grpSpPr>
          <a:xfrm>
            <a:off x="10798223" y="3429000"/>
            <a:ext cx="914401" cy="414999"/>
            <a:chOff x="645458" y="3594847"/>
            <a:chExt cx="914401" cy="414999"/>
          </a:xfrm>
        </p:grpSpPr>
        <p:sp>
          <p:nvSpPr>
            <p:cNvPr id="4" name="矩形 3"/>
            <p:cNvSpPr/>
            <p:nvPr>
              <p:custDataLst>
                <p:tags r:id="rId4"/>
              </p:custDataLst>
            </p:nvPr>
          </p:nvSpPr>
          <p:spPr>
            <a:xfrm>
              <a:off x="645458" y="3594847"/>
              <a:ext cx="914401" cy="414999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charset="-122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5"/>
              </p:custDataLst>
            </p:nvPr>
          </p:nvSpPr>
          <p:spPr>
            <a:xfrm>
              <a:off x="808095" y="3667060"/>
              <a:ext cx="580034" cy="281025"/>
            </a:xfrm>
            <a:custGeom>
              <a:rect l="l" t="t" r="r" b="b"/>
              <a:pathLst>
                <a:path w="580034" h="281025">
                  <a:moveTo>
                    <a:pt x="196291" y="222809"/>
                  </a:moveTo>
                  <a:lnTo>
                    <a:pt x="223723" y="254813"/>
                  </a:lnTo>
                  <a:lnTo>
                    <a:pt x="223723" y="273101"/>
                  </a:lnTo>
                  <a:lnTo>
                    <a:pt x="195986" y="281025"/>
                  </a:lnTo>
                  <a:close/>
                  <a:moveTo>
                    <a:pt x="49073" y="192938"/>
                  </a:moveTo>
                  <a:lnTo>
                    <a:pt x="46329" y="205130"/>
                  </a:lnTo>
                  <a:cubicBezTo>
                    <a:pt x="41453" y="223012"/>
                    <a:pt x="35357" y="237947"/>
                    <a:pt x="28041" y="249936"/>
                  </a:cubicBezTo>
                  <a:cubicBezTo>
                    <a:pt x="20726" y="261925"/>
                    <a:pt x="13513" y="270459"/>
                    <a:pt x="6401" y="275539"/>
                  </a:cubicBezTo>
                  <a:lnTo>
                    <a:pt x="0" y="272186"/>
                  </a:lnTo>
                  <a:cubicBezTo>
                    <a:pt x="8941" y="249631"/>
                    <a:pt x="15646" y="225349"/>
                    <a:pt x="20117" y="199339"/>
                  </a:cubicBezTo>
                  <a:close/>
                  <a:moveTo>
                    <a:pt x="98145" y="185013"/>
                  </a:moveTo>
                  <a:lnTo>
                    <a:pt x="98145" y="230733"/>
                  </a:lnTo>
                  <a:lnTo>
                    <a:pt x="70104" y="238658"/>
                  </a:lnTo>
                  <a:lnTo>
                    <a:pt x="70409" y="191109"/>
                  </a:lnTo>
                  <a:close/>
                  <a:moveTo>
                    <a:pt x="65227" y="139293"/>
                  </a:moveTo>
                  <a:lnTo>
                    <a:pt x="58826" y="140208"/>
                  </a:lnTo>
                  <a:lnTo>
                    <a:pt x="58826" y="142646"/>
                  </a:lnTo>
                  <a:lnTo>
                    <a:pt x="54559" y="143865"/>
                  </a:lnTo>
                  <a:cubicBezTo>
                    <a:pt x="54153" y="151587"/>
                    <a:pt x="53746" y="157378"/>
                    <a:pt x="53340" y="161239"/>
                  </a:cubicBezTo>
                  <a:cubicBezTo>
                    <a:pt x="55575" y="161239"/>
                    <a:pt x="59537" y="161036"/>
                    <a:pt x="65227" y="160629"/>
                  </a:cubicBezTo>
                  <a:close/>
                  <a:moveTo>
                    <a:pt x="111252" y="135636"/>
                  </a:moveTo>
                  <a:lnTo>
                    <a:pt x="92964" y="136550"/>
                  </a:lnTo>
                  <a:lnTo>
                    <a:pt x="92964" y="158191"/>
                  </a:lnTo>
                  <a:cubicBezTo>
                    <a:pt x="101701" y="156769"/>
                    <a:pt x="107696" y="155753"/>
                    <a:pt x="110947" y="155143"/>
                  </a:cubicBezTo>
                  <a:cubicBezTo>
                    <a:pt x="111150" y="150673"/>
                    <a:pt x="111252" y="144170"/>
                    <a:pt x="111252" y="135636"/>
                  </a:cubicBezTo>
                  <a:close/>
                  <a:moveTo>
                    <a:pt x="65227" y="135331"/>
                  </a:moveTo>
                  <a:lnTo>
                    <a:pt x="59131" y="137160"/>
                  </a:lnTo>
                  <a:cubicBezTo>
                    <a:pt x="59131" y="138379"/>
                    <a:pt x="59029" y="139192"/>
                    <a:pt x="58826" y="139598"/>
                  </a:cubicBezTo>
                  <a:lnTo>
                    <a:pt x="65227" y="137769"/>
                  </a:lnTo>
                  <a:close/>
                  <a:moveTo>
                    <a:pt x="111252" y="121615"/>
                  </a:moveTo>
                  <a:lnTo>
                    <a:pt x="93878" y="126797"/>
                  </a:lnTo>
                  <a:lnTo>
                    <a:pt x="93878" y="129235"/>
                  </a:lnTo>
                  <a:lnTo>
                    <a:pt x="111252" y="124053"/>
                  </a:lnTo>
                  <a:lnTo>
                    <a:pt x="111252" y="121920"/>
                  </a:lnTo>
                  <a:close/>
                  <a:moveTo>
                    <a:pt x="64617" y="93573"/>
                  </a:moveTo>
                  <a:lnTo>
                    <a:pt x="60045" y="94793"/>
                  </a:lnTo>
                  <a:lnTo>
                    <a:pt x="59741" y="118872"/>
                  </a:lnTo>
                  <a:lnTo>
                    <a:pt x="66141" y="118567"/>
                  </a:lnTo>
                  <a:cubicBezTo>
                    <a:pt x="66141" y="109829"/>
                    <a:pt x="66040" y="104648"/>
                    <a:pt x="65837" y="103022"/>
                  </a:cubicBezTo>
                  <a:cubicBezTo>
                    <a:pt x="65430" y="98552"/>
                    <a:pt x="65024" y="95402"/>
                    <a:pt x="64617" y="93573"/>
                  </a:cubicBezTo>
                  <a:close/>
                  <a:moveTo>
                    <a:pt x="110642" y="87782"/>
                  </a:moveTo>
                  <a:lnTo>
                    <a:pt x="93269" y="89611"/>
                  </a:lnTo>
                  <a:lnTo>
                    <a:pt x="93269" y="100279"/>
                  </a:lnTo>
                  <a:lnTo>
                    <a:pt x="85344" y="91135"/>
                  </a:lnTo>
                  <a:lnTo>
                    <a:pt x="84734" y="91135"/>
                  </a:lnTo>
                  <a:lnTo>
                    <a:pt x="93878" y="101803"/>
                  </a:lnTo>
                  <a:lnTo>
                    <a:pt x="93878" y="115824"/>
                  </a:lnTo>
                  <a:lnTo>
                    <a:pt x="105461" y="113995"/>
                  </a:lnTo>
                  <a:lnTo>
                    <a:pt x="107289" y="116129"/>
                  </a:lnTo>
                  <a:cubicBezTo>
                    <a:pt x="108915" y="115722"/>
                    <a:pt x="110236" y="115519"/>
                    <a:pt x="111252" y="115519"/>
                  </a:cubicBezTo>
                  <a:cubicBezTo>
                    <a:pt x="111252" y="103530"/>
                    <a:pt x="111150" y="95301"/>
                    <a:pt x="110947" y="90830"/>
                  </a:cubicBezTo>
                  <a:cubicBezTo>
                    <a:pt x="110947" y="89408"/>
                    <a:pt x="110845" y="88392"/>
                    <a:pt x="110642" y="87782"/>
                  </a:cubicBezTo>
                  <a:close/>
                  <a:moveTo>
                    <a:pt x="308762" y="78333"/>
                  </a:moveTo>
                  <a:lnTo>
                    <a:pt x="312115" y="78333"/>
                  </a:lnTo>
                  <a:lnTo>
                    <a:pt x="312725" y="83820"/>
                  </a:lnTo>
                  <a:close/>
                  <a:moveTo>
                    <a:pt x="391058" y="67665"/>
                  </a:moveTo>
                  <a:lnTo>
                    <a:pt x="391058" y="68885"/>
                  </a:lnTo>
                  <a:cubicBezTo>
                    <a:pt x="391871" y="68885"/>
                    <a:pt x="392481" y="68783"/>
                    <a:pt x="392887" y="68580"/>
                  </a:cubicBezTo>
                  <a:lnTo>
                    <a:pt x="393497" y="68580"/>
                  </a:lnTo>
                  <a:close/>
                  <a:moveTo>
                    <a:pt x="99365" y="37185"/>
                  </a:moveTo>
                  <a:cubicBezTo>
                    <a:pt x="84328" y="38405"/>
                    <a:pt x="71729" y="40437"/>
                    <a:pt x="61569" y="43281"/>
                  </a:cubicBezTo>
                  <a:lnTo>
                    <a:pt x="52730" y="55473"/>
                  </a:lnTo>
                  <a:lnTo>
                    <a:pt x="50901" y="53340"/>
                  </a:lnTo>
                  <a:cubicBezTo>
                    <a:pt x="47447" y="58217"/>
                    <a:pt x="43078" y="63601"/>
                    <a:pt x="37795" y="69494"/>
                  </a:cubicBezTo>
                  <a:cubicBezTo>
                    <a:pt x="43485" y="71120"/>
                    <a:pt x="48971" y="72847"/>
                    <a:pt x="54254" y="74676"/>
                  </a:cubicBezTo>
                  <a:lnTo>
                    <a:pt x="69494" y="72542"/>
                  </a:lnTo>
                  <a:lnTo>
                    <a:pt x="70713" y="74066"/>
                  </a:lnTo>
                  <a:lnTo>
                    <a:pt x="71628" y="73761"/>
                  </a:lnTo>
                  <a:cubicBezTo>
                    <a:pt x="83007" y="61773"/>
                    <a:pt x="92253" y="49581"/>
                    <a:pt x="99365" y="37185"/>
                  </a:cubicBezTo>
                  <a:close/>
                  <a:moveTo>
                    <a:pt x="238963" y="14935"/>
                  </a:moveTo>
                  <a:lnTo>
                    <a:pt x="238963" y="15240"/>
                  </a:lnTo>
                  <a:lnTo>
                    <a:pt x="240487" y="17069"/>
                  </a:lnTo>
                  <a:lnTo>
                    <a:pt x="242925" y="15849"/>
                  </a:lnTo>
                  <a:lnTo>
                    <a:pt x="262737" y="30785"/>
                  </a:lnTo>
                  <a:lnTo>
                    <a:pt x="259385" y="37795"/>
                  </a:lnTo>
                  <a:lnTo>
                    <a:pt x="263347" y="38709"/>
                  </a:lnTo>
                  <a:lnTo>
                    <a:pt x="263347" y="39014"/>
                  </a:lnTo>
                  <a:cubicBezTo>
                    <a:pt x="263347" y="39217"/>
                    <a:pt x="262991" y="42011"/>
                    <a:pt x="262280" y="47396"/>
                  </a:cubicBezTo>
                  <a:cubicBezTo>
                    <a:pt x="261569" y="52781"/>
                    <a:pt x="260401" y="65024"/>
                    <a:pt x="258775" y="84125"/>
                  </a:cubicBezTo>
                  <a:lnTo>
                    <a:pt x="258775" y="85344"/>
                  </a:lnTo>
                  <a:lnTo>
                    <a:pt x="252679" y="87173"/>
                  </a:lnTo>
                  <a:cubicBezTo>
                    <a:pt x="249428" y="101803"/>
                    <a:pt x="240081" y="110439"/>
                    <a:pt x="224637" y="113081"/>
                  </a:cubicBezTo>
                  <a:lnTo>
                    <a:pt x="219456" y="113690"/>
                  </a:lnTo>
                  <a:lnTo>
                    <a:pt x="219151" y="113690"/>
                  </a:lnTo>
                  <a:lnTo>
                    <a:pt x="219151" y="113385"/>
                  </a:lnTo>
                  <a:cubicBezTo>
                    <a:pt x="216103" y="108102"/>
                    <a:pt x="211125" y="102616"/>
                    <a:pt x="204216" y="96926"/>
                  </a:cubicBezTo>
                  <a:lnTo>
                    <a:pt x="204825" y="96621"/>
                  </a:lnTo>
                  <a:lnTo>
                    <a:pt x="202387" y="95097"/>
                  </a:lnTo>
                  <a:lnTo>
                    <a:pt x="201777" y="95097"/>
                  </a:lnTo>
                  <a:lnTo>
                    <a:pt x="203606" y="90221"/>
                  </a:lnTo>
                  <a:lnTo>
                    <a:pt x="214884" y="91745"/>
                  </a:lnTo>
                  <a:cubicBezTo>
                    <a:pt x="218135" y="91948"/>
                    <a:pt x="221081" y="91287"/>
                    <a:pt x="223723" y="89763"/>
                  </a:cubicBezTo>
                  <a:cubicBezTo>
                    <a:pt x="226365" y="88239"/>
                    <a:pt x="227990" y="85649"/>
                    <a:pt x="228600" y="81991"/>
                  </a:cubicBezTo>
                  <a:cubicBezTo>
                    <a:pt x="230835" y="68173"/>
                    <a:pt x="232257" y="56794"/>
                    <a:pt x="232867" y="47853"/>
                  </a:cubicBezTo>
                  <a:cubicBezTo>
                    <a:pt x="232867" y="44399"/>
                    <a:pt x="231953" y="41046"/>
                    <a:pt x="230124" y="37795"/>
                  </a:cubicBezTo>
                  <a:cubicBezTo>
                    <a:pt x="218338" y="38201"/>
                    <a:pt x="207975" y="39014"/>
                    <a:pt x="199034" y="40233"/>
                  </a:cubicBezTo>
                  <a:lnTo>
                    <a:pt x="213055" y="47853"/>
                  </a:lnTo>
                  <a:lnTo>
                    <a:pt x="212445" y="48158"/>
                  </a:lnTo>
                  <a:cubicBezTo>
                    <a:pt x="212445" y="49174"/>
                    <a:pt x="210159" y="53797"/>
                    <a:pt x="205587" y="62027"/>
                  </a:cubicBezTo>
                  <a:cubicBezTo>
                    <a:pt x="201015" y="70256"/>
                    <a:pt x="194767" y="79146"/>
                    <a:pt x="186842" y="88697"/>
                  </a:cubicBezTo>
                  <a:cubicBezTo>
                    <a:pt x="178917" y="98247"/>
                    <a:pt x="169570" y="106273"/>
                    <a:pt x="158801" y="112776"/>
                  </a:cubicBezTo>
                  <a:lnTo>
                    <a:pt x="149047" y="115824"/>
                  </a:lnTo>
                  <a:lnTo>
                    <a:pt x="147828" y="116129"/>
                  </a:lnTo>
                  <a:lnTo>
                    <a:pt x="147523" y="116433"/>
                  </a:lnTo>
                  <a:lnTo>
                    <a:pt x="147218" y="116129"/>
                  </a:lnTo>
                  <a:lnTo>
                    <a:pt x="146304" y="116433"/>
                  </a:lnTo>
                  <a:lnTo>
                    <a:pt x="142341" y="112471"/>
                  </a:lnTo>
                  <a:lnTo>
                    <a:pt x="142646" y="112166"/>
                  </a:lnTo>
                  <a:cubicBezTo>
                    <a:pt x="150571" y="103022"/>
                    <a:pt x="158140" y="93116"/>
                    <a:pt x="165354" y="82448"/>
                  </a:cubicBezTo>
                  <a:cubicBezTo>
                    <a:pt x="172567" y="71780"/>
                    <a:pt x="177800" y="62585"/>
                    <a:pt x="181051" y="54864"/>
                  </a:cubicBezTo>
                  <a:cubicBezTo>
                    <a:pt x="182880" y="50393"/>
                    <a:pt x="183794" y="46329"/>
                    <a:pt x="183794" y="42672"/>
                  </a:cubicBezTo>
                  <a:cubicBezTo>
                    <a:pt x="181762" y="43078"/>
                    <a:pt x="178968" y="43586"/>
                    <a:pt x="175412" y="44196"/>
                  </a:cubicBezTo>
                  <a:cubicBezTo>
                    <a:pt x="171856" y="44805"/>
                    <a:pt x="168351" y="45313"/>
                    <a:pt x="164897" y="45720"/>
                  </a:cubicBezTo>
                  <a:lnTo>
                    <a:pt x="150876" y="24689"/>
                  </a:lnTo>
                  <a:cubicBezTo>
                    <a:pt x="151689" y="24689"/>
                    <a:pt x="157023" y="24790"/>
                    <a:pt x="166878" y="24993"/>
                  </a:cubicBezTo>
                  <a:cubicBezTo>
                    <a:pt x="176733" y="25197"/>
                    <a:pt x="200355" y="21945"/>
                    <a:pt x="237744" y="15240"/>
                  </a:cubicBezTo>
                  <a:close/>
                  <a:moveTo>
                    <a:pt x="527304" y="6096"/>
                  </a:moveTo>
                  <a:lnTo>
                    <a:pt x="520598" y="36271"/>
                  </a:lnTo>
                  <a:cubicBezTo>
                    <a:pt x="506374" y="40132"/>
                    <a:pt x="491541" y="42570"/>
                    <a:pt x="476097" y="43586"/>
                  </a:cubicBezTo>
                  <a:cubicBezTo>
                    <a:pt x="477317" y="64109"/>
                    <a:pt x="477825" y="81483"/>
                    <a:pt x="477621" y="95707"/>
                  </a:cubicBezTo>
                  <a:cubicBezTo>
                    <a:pt x="490626" y="94488"/>
                    <a:pt x="502717" y="93167"/>
                    <a:pt x="513893" y="91745"/>
                  </a:cubicBezTo>
                  <a:lnTo>
                    <a:pt x="514197" y="90525"/>
                  </a:lnTo>
                  <a:cubicBezTo>
                    <a:pt x="526796" y="88900"/>
                    <a:pt x="542239" y="86563"/>
                    <a:pt x="560527" y="83515"/>
                  </a:cubicBezTo>
                  <a:lnTo>
                    <a:pt x="562051" y="83515"/>
                  </a:lnTo>
                  <a:lnTo>
                    <a:pt x="580034" y="105461"/>
                  </a:lnTo>
                  <a:lnTo>
                    <a:pt x="575767" y="105765"/>
                  </a:lnTo>
                  <a:cubicBezTo>
                    <a:pt x="559105" y="105969"/>
                    <a:pt x="543052" y="106781"/>
                    <a:pt x="527609" y="108204"/>
                  </a:cubicBezTo>
                  <a:lnTo>
                    <a:pt x="540410" y="112166"/>
                  </a:lnTo>
                  <a:lnTo>
                    <a:pt x="540410" y="120091"/>
                  </a:lnTo>
                  <a:lnTo>
                    <a:pt x="540715" y="120091"/>
                  </a:lnTo>
                  <a:lnTo>
                    <a:pt x="540715" y="262737"/>
                  </a:lnTo>
                  <a:lnTo>
                    <a:pt x="512673" y="271272"/>
                  </a:lnTo>
                  <a:lnTo>
                    <a:pt x="512673" y="270662"/>
                  </a:lnTo>
                  <a:lnTo>
                    <a:pt x="512978" y="169469"/>
                  </a:lnTo>
                  <a:cubicBezTo>
                    <a:pt x="512978" y="144069"/>
                    <a:pt x="512877" y="129845"/>
                    <a:pt x="512673" y="126797"/>
                  </a:cubicBezTo>
                  <a:cubicBezTo>
                    <a:pt x="512470" y="123342"/>
                    <a:pt x="511657" y="118465"/>
                    <a:pt x="510235" y="112166"/>
                  </a:cubicBezTo>
                  <a:lnTo>
                    <a:pt x="509625" y="114605"/>
                  </a:lnTo>
                  <a:lnTo>
                    <a:pt x="508101" y="110642"/>
                  </a:lnTo>
                  <a:lnTo>
                    <a:pt x="507187" y="110337"/>
                  </a:lnTo>
                  <a:cubicBezTo>
                    <a:pt x="502107" y="111150"/>
                    <a:pt x="492353" y="112776"/>
                    <a:pt x="477926" y="115214"/>
                  </a:cubicBezTo>
                  <a:cubicBezTo>
                    <a:pt x="477113" y="144069"/>
                    <a:pt x="473557" y="169265"/>
                    <a:pt x="467258" y="190805"/>
                  </a:cubicBezTo>
                  <a:cubicBezTo>
                    <a:pt x="461365" y="211531"/>
                    <a:pt x="454050" y="228143"/>
                    <a:pt x="445313" y="240639"/>
                  </a:cubicBezTo>
                  <a:cubicBezTo>
                    <a:pt x="436575" y="253136"/>
                    <a:pt x="428244" y="262280"/>
                    <a:pt x="420319" y="268071"/>
                  </a:cubicBezTo>
                  <a:cubicBezTo>
                    <a:pt x="412394" y="273863"/>
                    <a:pt x="408432" y="276250"/>
                    <a:pt x="408432" y="275234"/>
                  </a:cubicBezTo>
                  <a:lnTo>
                    <a:pt x="402641" y="270967"/>
                  </a:lnTo>
                  <a:cubicBezTo>
                    <a:pt x="434543" y="239471"/>
                    <a:pt x="450494" y="187147"/>
                    <a:pt x="450494" y="113995"/>
                  </a:cubicBezTo>
                  <a:cubicBezTo>
                    <a:pt x="450494" y="107696"/>
                    <a:pt x="450291" y="99060"/>
                    <a:pt x="449885" y="88087"/>
                  </a:cubicBezTo>
                  <a:lnTo>
                    <a:pt x="468477" y="95402"/>
                  </a:lnTo>
                  <a:cubicBezTo>
                    <a:pt x="468884" y="95199"/>
                    <a:pt x="469595" y="95097"/>
                    <a:pt x="470611" y="95097"/>
                  </a:cubicBezTo>
                  <a:lnTo>
                    <a:pt x="449275" y="86868"/>
                  </a:lnTo>
                  <a:lnTo>
                    <a:pt x="448361" y="66446"/>
                  </a:lnTo>
                  <a:lnTo>
                    <a:pt x="447446" y="48158"/>
                  </a:lnTo>
                  <a:lnTo>
                    <a:pt x="447446" y="46634"/>
                  </a:lnTo>
                  <a:lnTo>
                    <a:pt x="447446" y="44196"/>
                  </a:lnTo>
                  <a:lnTo>
                    <a:pt x="446532" y="44196"/>
                  </a:lnTo>
                  <a:lnTo>
                    <a:pt x="445617" y="36271"/>
                  </a:lnTo>
                  <a:lnTo>
                    <a:pt x="446532" y="36271"/>
                  </a:lnTo>
                  <a:cubicBezTo>
                    <a:pt x="445516" y="31394"/>
                    <a:pt x="443992" y="28143"/>
                    <a:pt x="441960" y="26517"/>
                  </a:cubicBezTo>
                  <a:lnTo>
                    <a:pt x="441655" y="26213"/>
                  </a:lnTo>
                  <a:lnTo>
                    <a:pt x="445617" y="20726"/>
                  </a:lnTo>
                  <a:lnTo>
                    <a:pt x="445922" y="20726"/>
                  </a:lnTo>
                  <a:lnTo>
                    <a:pt x="472135" y="30785"/>
                  </a:lnTo>
                  <a:cubicBezTo>
                    <a:pt x="496113" y="24689"/>
                    <a:pt x="514502" y="16459"/>
                    <a:pt x="527304" y="6096"/>
                  </a:cubicBezTo>
                  <a:close/>
                  <a:moveTo>
                    <a:pt x="365455" y="5181"/>
                  </a:moveTo>
                  <a:lnTo>
                    <a:pt x="365760" y="5181"/>
                  </a:lnTo>
                  <a:lnTo>
                    <a:pt x="396240" y="14630"/>
                  </a:lnTo>
                  <a:lnTo>
                    <a:pt x="396240" y="67970"/>
                  </a:lnTo>
                  <a:cubicBezTo>
                    <a:pt x="405587" y="66141"/>
                    <a:pt x="412191" y="64414"/>
                    <a:pt x="416052" y="62789"/>
                  </a:cubicBezTo>
                  <a:lnTo>
                    <a:pt x="430987" y="83210"/>
                  </a:lnTo>
                  <a:lnTo>
                    <a:pt x="431901" y="83515"/>
                  </a:lnTo>
                  <a:lnTo>
                    <a:pt x="432511" y="84429"/>
                  </a:lnTo>
                  <a:cubicBezTo>
                    <a:pt x="420725" y="84633"/>
                    <a:pt x="406908" y="85344"/>
                    <a:pt x="391058" y="86563"/>
                  </a:cubicBezTo>
                  <a:lnTo>
                    <a:pt x="391058" y="93878"/>
                  </a:lnTo>
                  <a:lnTo>
                    <a:pt x="392277" y="92964"/>
                  </a:lnTo>
                  <a:cubicBezTo>
                    <a:pt x="396951" y="96825"/>
                    <a:pt x="402590" y="102463"/>
                    <a:pt x="409194" y="109880"/>
                  </a:cubicBezTo>
                  <a:cubicBezTo>
                    <a:pt x="415798" y="117297"/>
                    <a:pt x="422656" y="126085"/>
                    <a:pt x="429768" y="136245"/>
                  </a:cubicBezTo>
                  <a:lnTo>
                    <a:pt x="404469" y="151181"/>
                  </a:lnTo>
                  <a:cubicBezTo>
                    <a:pt x="399186" y="136550"/>
                    <a:pt x="394716" y="125069"/>
                    <a:pt x="391058" y="116738"/>
                  </a:cubicBezTo>
                  <a:lnTo>
                    <a:pt x="391058" y="268529"/>
                  </a:lnTo>
                  <a:lnTo>
                    <a:pt x="362712" y="277063"/>
                  </a:lnTo>
                  <a:lnTo>
                    <a:pt x="362712" y="276453"/>
                  </a:lnTo>
                  <a:cubicBezTo>
                    <a:pt x="362712" y="235001"/>
                    <a:pt x="362813" y="193853"/>
                    <a:pt x="363017" y="153009"/>
                  </a:cubicBezTo>
                  <a:cubicBezTo>
                    <a:pt x="356311" y="173329"/>
                    <a:pt x="347878" y="192532"/>
                    <a:pt x="337718" y="210617"/>
                  </a:cubicBezTo>
                  <a:lnTo>
                    <a:pt x="338328" y="214274"/>
                  </a:lnTo>
                  <a:cubicBezTo>
                    <a:pt x="331622" y="224841"/>
                    <a:pt x="326390" y="232257"/>
                    <a:pt x="322631" y="236525"/>
                  </a:cubicBezTo>
                  <a:cubicBezTo>
                    <a:pt x="318871" y="240792"/>
                    <a:pt x="316890" y="243027"/>
                    <a:pt x="316687" y="243230"/>
                  </a:cubicBezTo>
                  <a:lnTo>
                    <a:pt x="316382" y="243230"/>
                  </a:lnTo>
                  <a:lnTo>
                    <a:pt x="311505" y="239573"/>
                  </a:lnTo>
                  <a:lnTo>
                    <a:pt x="311810" y="239268"/>
                  </a:lnTo>
                  <a:cubicBezTo>
                    <a:pt x="320548" y="219354"/>
                    <a:pt x="326949" y="203403"/>
                    <a:pt x="331013" y="191414"/>
                  </a:cubicBezTo>
                  <a:lnTo>
                    <a:pt x="330098" y="184709"/>
                  </a:lnTo>
                  <a:cubicBezTo>
                    <a:pt x="335991" y="167437"/>
                    <a:pt x="339953" y="153314"/>
                    <a:pt x="341985" y="142341"/>
                  </a:cubicBezTo>
                  <a:cubicBezTo>
                    <a:pt x="344017" y="131369"/>
                    <a:pt x="346049" y="117043"/>
                    <a:pt x="348081" y="99365"/>
                  </a:cubicBezTo>
                  <a:cubicBezTo>
                    <a:pt x="348285" y="97536"/>
                    <a:pt x="348386" y="95097"/>
                    <a:pt x="348386" y="92049"/>
                  </a:cubicBezTo>
                  <a:cubicBezTo>
                    <a:pt x="339649" y="93675"/>
                    <a:pt x="332638" y="95097"/>
                    <a:pt x="327355" y="96317"/>
                  </a:cubicBezTo>
                  <a:lnTo>
                    <a:pt x="315468" y="80772"/>
                  </a:lnTo>
                  <a:lnTo>
                    <a:pt x="314858" y="75285"/>
                  </a:lnTo>
                  <a:cubicBezTo>
                    <a:pt x="335381" y="74473"/>
                    <a:pt x="351434" y="73558"/>
                    <a:pt x="363017" y="72542"/>
                  </a:cubicBezTo>
                  <a:lnTo>
                    <a:pt x="363017" y="53949"/>
                  </a:lnTo>
                  <a:lnTo>
                    <a:pt x="368198" y="55778"/>
                  </a:lnTo>
                  <a:cubicBezTo>
                    <a:pt x="368198" y="48057"/>
                    <a:pt x="368147" y="42469"/>
                    <a:pt x="368046" y="39014"/>
                  </a:cubicBezTo>
                  <a:cubicBezTo>
                    <a:pt x="367944" y="35560"/>
                    <a:pt x="367893" y="33426"/>
                    <a:pt x="367893" y="32613"/>
                  </a:cubicBezTo>
                  <a:cubicBezTo>
                    <a:pt x="367487" y="24079"/>
                    <a:pt x="365557" y="16459"/>
                    <a:pt x="362102" y="9753"/>
                  </a:cubicBezTo>
                  <a:lnTo>
                    <a:pt x="361797" y="9449"/>
                  </a:lnTo>
                  <a:close/>
                  <a:moveTo>
                    <a:pt x="49682" y="609"/>
                  </a:moveTo>
                  <a:lnTo>
                    <a:pt x="49987" y="609"/>
                  </a:lnTo>
                  <a:lnTo>
                    <a:pt x="76809" y="17069"/>
                  </a:lnTo>
                  <a:lnTo>
                    <a:pt x="73761" y="23165"/>
                  </a:lnTo>
                  <a:cubicBezTo>
                    <a:pt x="86766" y="20726"/>
                    <a:pt x="97637" y="18085"/>
                    <a:pt x="106375" y="15240"/>
                  </a:cubicBezTo>
                  <a:lnTo>
                    <a:pt x="110337" y="13716"/>
                  </a:lnTo>
                  <a:lnTo>
                    <a:pt x="125882" y="35357"/>
                  </a:lnTo>
                  <a:lnTo>
                    <a:pt x="124358" y="35357"/>
                  </a:lnTo>
                  <a:lnTo>
                    <a:pt x="127101" y="38405"/>
                  </a:lnTo>
                  <a:cubicBezTo>
                    <a:pt x="125273" y="42672"/>
                    <a:pt x="122123" y="47396"/>
                    <a:pt x="117653" y="52578"/>
                  </a:cubicBezTo>
                  <a:cubicBezTo>
                    <a:pt x="113182" y="57759"/>
                    <a:pt x="107493" y="62890"/>
                    <a:pt x="100584" y="67970"/>
                  </a:cubicBezTo>
                  <a:lnTo>
                    <a:pt x="121310" y="58521"/>
                  </a:lnTo>
                  <a:lnTo>
                    <a:pt x="140817" y="73457"/>
                  </a:lnTo>
                  <a:lnTo>
                    <a:pt x="138989" y="77419"/>
                  </a:lnTo>
                  <a:lnTo>
                    <a:pt x="138989" y="113385"/>
                  </a:lnTo>
                  <a:lnTo>
                    <a:pt x="124663" y="117653"/>
                  </a:lnTo>
                  <a:lnTo>
                    <a:pt x="126187" y="119786"/>
                  </a:lnTo>
                  <a:lnTo>
                    <a:pt x="139903" y="115519"/>
                  </a:lnTo>
                  <a:lnTo>
                    <a:pt x="139903" y="155448"/>
                  </a:lnTo>
                  <a:lnTo>
                    <a:pt x="138989" y="154229"/>
                  </a:lnTo>
                  <a:lnTo>
                    <a:pt x="138989" y="172212"/>
                  </a:lnTo>
                  <a:lnTo>
                    <a:pt x="134721" y="173126"/>
                  </a:lnTo>
                  <a:lnTo>
                    <a:pt x="134721" y="173431"/>
                  </a:lnTo>
                  <a:lnTo>
                    <a:pt x="141427" y="171907"/>
                  </a:lnTo>
                  <a:lnTo>
                    <a:pt x="141427" y="173126"/>
                  </a:lnTo>
                  <a:lnTo>
                    <a:pt x="144170" y="166116"/>
                  </a:lnTo>
                  <a:lnTo>
                    <a:pt x="143865" y="165811"/>
                  </a:lnTo>
                  <a:cubicBezTo>
                    <a:pt x="148336" y="153009"/>
                    <a:pt x="150571" y="141935"/>
                    <a:pt x="150571" y="132588"/>
                  </a:cubicBezTo>
                  <a:cubicBezTo>
                    <a:pt x="150571" y="128930"/>
                    <a:pt x="150317" y="125984"/>
                    <a:pt x="149809" y="123749"/>
                  </a:cubicBezTo>
                  <a:cubicBezTo>
                    <a:pt x="149301" y="121513"/>
                    <a:pt x="148844" y="120193"/>
                    <a:pt x="148437" y="119786"/>
                  </a:cubicBezTo>
                  <a:lnTo>
                    <a:pt x="148437" y="119177"/>
                  </a:lnTo>
                  <a:lnTo>
                    <a:pt x="151181" y="115824"/>
                  </a:lnTo>
                  <a:lnTo>
                    <a:pt x="151485" y="115824"/>
                  </a:lnTo>
                  <a:lnTo>
                    <a:pt x="180441" y="125882"/>
                  </a:lnTo>
                  <a:lnTo>
                    <a:pt x="180441" y="126187"/>
                  </a:lnTo>
                  <a:cubicBezTo>
                    <a:pt x="180035" y="129845"/>
                    <a:pt x="179019" y="134213"/>
                    <a:pt x="177393" y="139293"/>
                  </a:cubicBezTo>
                  <a:lnTo>
                    <a:pt x="194767" y="138379"/>
                  </a:lnTo>
                  <a:cubicBezTo>
                    <a:pt x="194564" y="136957"/>
                    <a:pt x="194462" y="135331"/>
                    <a:pt x="194462" y="133502"/>
                  </a:cubicBezTo>
                  <a:cubicBezTo>
                    <a:pt x="193853" y="124968"/>
                    <a:pt x="191821" y="117348"/>
                    <a:pt x="188366" y="110642"/>
                  </a:cubicBezTo>
                  <a:lnTo>
                    <a:pt x="188061" y="110337"/>
                  </a:lnTo>
                  <a:lnTo>
                    <a:pt x="192024" y="105765"/>
                  </a:lnTo>
                  <a:lnTo>
                    <a:pt x="192329" y="105765"/>
                  </a:lnTo>
                  <a:lnTo>
                    <a:pt x="222199" y="115519"/>
                  </a:lnTo>
                  <a:lnTo>
                    <a:pt x="222199" y="135636"/>
                  </a:lnTo>
                  <a:cubicBezTo>
                    <a:pt x="236017" y="133401"/>
                    <a:pt x="245567" y="131673"/>
                    <a:pt x="250850" y="130454"/>
                  </a:cubicBezTo>
                  <a:lnTo>
                    <a:pt x="261213" y="145694"/>
                  </a:lnTo>
                  <a:lnTo>
                    <a:pt x="262737" y="145389"/>
                  </a:lnTo>
                  <a:lnTo>
                    <a:pt x="264871" y="148742"/>
                  </a:lnTo>
                  <a:lnTo>
                    <a:pt x="263347" y="148742"/>
                  </a:lnTo>
                  <a:lnTo>
                    <a:pt x="263652" y="149352"/>
                  </a:lnTo>
                  <a:lnTo>
                    <a:pt x="247193" y="153009"/>
                  </a:lnTo>
                  <a:cubicBezTo>
                    <a:pt x="236017" y="153416"/>
                    <a:pt x="227685" y="153822"/>
                    <a:pt x="222199" y="154229"/>
                  </a:cubicBezTo>
                  <a:lnTo>
                    <a:pt x="222199" y="155143"/>
                  </a:lnTo>
                  <a:lnTo>
                    <a:pt x="223113" y="154838"/>
                  </a:lnTo>
                  <a:lnTo>
                    <a:pt x="223113" y="186233"/>
                  </a:lnTo>
                  <a:cubicBezTo>
                    <a:pt x="240792" y="184607"/>
                    <a:pt x="255829" y="182473"/>
                    <a:pt x="268224" y="179832"/>
                  </a:cubicBezTo>
                  <a:lnTo>
                    <a:pt x="283464" y="201777"/>
                  </a:lnTo>
                  <a:cubicBezTo>
                    <a:pt x="262737" y="201777"/>
                    <a:pt x="242621" y="202590"/>
                    <a:pt x="223113" y="204216"/>
                  </a:cubicBezTo>
                  <a:lnTo>
                    <a:pt x="223113" y="249631"/>
                  </a:lnTo>
                  <a:lnTo>
                    <a:pt x="195681" y="217627"/>
                  </a:lnTo>
                  <a:lnTo>
                    <a:pt x="195681" y="206654"/>
                  </a:lnTo>
                  <a:lnTo>
                    <a:pt x="190195" y="207264"/>
                  </a:lnTo>
                  <a:lnTo>
                    <a:pt x="174345" y="188976"/>
                  </a:lnTo>
                  <a:lnTo>
                    <a:pt x="195681" y="188061"/>
                  </a:lnTo>
                  <a:lnTo>
                    <a:pt x="195681" y="163677"/>
                  </a:lnTo>
                  <a:lnTo>
                    <a:pt x="194767" y="163982"/>
                  </a:lnTo>
                  <a:lnTo>
                    <a:pt x="194767" y="156667"/>
                  </a:lnTo>
                  <a:cubicBezTo>
                    <a:pt x="183591" y="157886"/>
                    <a:pt x="174752" y="159207"/>
                    <a:pt x="168249" y="160629"/>
                  </a:cubicBezTo>
                  <a:lnTo>
                    <a:pt x="167945" y="159715"/>
                  </a:lnTo>
                  <a:cubicBezTo>
                    <a:pt x="166319" y="162763"/>
                    <a:pt x="164084" y="166217"/>
                    <a:pt x="161239" y="170078"/>
                  </a:cubicBezTo>
                  <a:cubicBezTo>
                    <a:pt x="160020" y="171907"/>
                    <a:pt x="157886" y="174549"/>
                    <a:pt x="154838" y="178003"/>
                  </a:cubicBezTo>
                  <a:lnTo>
                    <a:pt x="150571" y="172821"/>
                  </a:lnTo>
                  <a:lnTo>
                    <a:pt x="149961" y="172821"/>
                  </a:lnTo>
                  <a:lnTo>
                    <a:pt x="149657" y="172517"/>
                  </a:lnTo>
                  <a:lnTo>
                    <a:pt x="141427" y="174650"/>
                  </a:lnTo>
                  <a:lnTo>
                    <a:pt x="149961" y="172821"/>
                  </a:lnTo>
                  <a:lnTo>
                    <a:pt x="154533" y="178308"/>
                  </a:lnTo>
                  <a:cubicBezTo>
                    <a:pt x="150876" y="182372"/>
                    <a:pt x="147117" y="186029"/>
                    <a:pt x="143256" y="189281"/>
                  </a:cubicBezTo>
                  <a:lnTo>
                    <a:pt x="141427" y="188061"/>
                  </a:lnTo>
                  <a:lnTo>
                    <a:pt x="141427" y="191414"/>
                  </a:lnTo>
                  <a:lnTo>
                    <a:pt x="168554" y="190805"/>
                  </a:lnTo>
                  <a:lnTo>
                    <a:pt x="184404" y="209093"/>
                  </a:lnTo>
                  <a:cubicBezTo>
                    <a:pt x="172212" y="210515"/>
                    <a:pt x="161747" y="211836"/>
                    <a:pt x="153009" y="213055"/>
                  </a:cubicBezTo>
                  <a:lnTo>
                    <a:pt x="141427" y="196901"/>
                  </a:lnTo>
                  <a:lnTo>
                    <a:pt x="141427" y="237134"/>
                  </a:lnTo>
                  <a:cubicBezTo>
                    <a:pt x="141427" y="250545"/>
                    <a:pt x="136957" y="259994"/>
                    <a:pt x="128016" y="265481"/>
                  </a:cubicBezTo>
                  <a:cubicBezTo>
                    <a:pt x="122529" y="268935"/>
                    <a:pt x="115824" y="270662"/>
                    <a:pt x="107899" y="270662"/>
                  </a:cubicBezTo>
                  <a:lnTo>
                    <a:pt x="104546" y="270662"/>
                  </a:lnTo>
                  <a:lnTo>
                    <a:pt x="104241" y="270357"/>
                  </a:lnTo>
                  <a:cubicBezTo>
                    <a:pt x="101397" y="262839"/>
                    <a:pt x="97637" y="257099"/>
                    <a:pt x="92964" y="253136"/>
                  </a:cubicBezTo>
                  <a:cubicBezTo>
                    <a:pt x="88290" y="249174"/>
                    <a:pt x="85852" y="247091"/>
                    <a:pt x="85649" y="246888"/>
                  </a:cubicBezTo>
                  <a:lnTo>
                    <a:pt x="87782" y="242316"/>
                  </a:lnTo>
                  <a:lnTo>
                    <a:pt x="101498" y="244145"/>
                  </a:lnTo>
                  <a:cubicBezTo>
                    <a:pt x="104546" y="244145"/>
                    <a:pt x="107239" y="243383"/>
                    <a:pt x="109575" y="241859"/>
                  </a:cubicBezTo>
                  <a:cubicBezTo>
                    <a:pt x="111912" y="240335"/>
                    <a:pt x="113081" y="237541"/>
                    <a:pt x="113081" y="233477"/>
                  </a:cubicBezTo>
                  <a:lnTo>
                    <a:pt x="113385" y="178003"/>
                  </a:lnTo>
                  <a:lnTo>
                    <a:pt x="124053" y="175565"/>
                  </a:lnTo>
                  <a:lnTo>
                    <a:pt x="122834" y="175565"/>
                  </a:lnTo>
                  <a:lnTo>
                    <a:pt x="110947" y="178308"/>
                  </a:lnTo>
                  <a:lnTo>
                    <a:pt x="110947" y="175565"/>
                  </a:lnTo>
                  <a:cubicBezTo>
                    <a:pt x="102819" y="175971"/>
                    <a:pt x="96825" y="176377"/>
                    <a:pt x="92964" y="176784"/>
                  </a:cubicBezTo>
                  <a:lnTo>
                    <a:pt x="92964" y="182270"/>
                  </a:lnTo>
                  <a:lnTo>
                    <a:pt x="65227" y="188366"/>
                  </a:lnTo>
                  <a:lnTo>
                    <a:pt x="65227" y="179527"/>
                  </a:lnTo>
                  <a:cubicBezTo>
                    <a:pt x="60960" y="179933"/>
                    <a:pt x="56286" y="180645"/>
                    <a:pt x="51206" y="181661"/>
                  </a:cubicBezTo>
                  <a:lnTo>
                    <a:pt x="49377" y="192633"/>
                  </a:lnTo>
                  <a:lnTo>
                    <a:pt x="20421" y="199034"/>
                  </a:lnTo>
                  <a:cubicBezTo>
                    <a:pt x="23469" y="180949"/>
                    <a:pt x="25298" y="163982"/>
                    <a:pt x="25908" y="148133"/>
                  </a:cubicBezTo>
                  <a:lnTo>
                    <a:pt x="30480" y="146913"/>
                  </a:lnTo>
                  <a:cubicBezTo>
                    <a:pt x="30886" y="140208"/>
                    <a:pt x="31089" y="131165"/>
                    <a:pt x="31089" y="119786"/>
                  </a:cubicBezTo>
                  <a:lnTo>
                    <a:pt x="30785" y="119177"/>
                  </a:lnTo>
                  <a:lnTo>
                    <a:pt x="31089" y="119177"/>
                  </a:lnTo>
                  <a:cubicBezTo>
                    <a:pt x="31089" y="111861"/>
                    <a:pt x="30937" y="105257"/>
                    <a:pt x="30632" y="99365"/>
                  </a:cubicBezTo>
                  <a:cubicBezTo>
                    <a:pt x="30327" y="93472"/>
                    <a:pt x="30175" y="89713"/>
                    <a:pt x="30175" y="88087"/>
                  </a:cubicBezTo>
                  <a:cubicBezTo>
                    <a:pt x="30175" y="84633"/>
                    <a:pt x="29769" y="81280"/>
                    <a:pt x="28956" y="78029"/>
                  </a:cubicBezTo>
                  <a:cubicBezTo>
                    <a:pt x="21234" y="84734"/>
                    <a:pt x="13919" y="89611"/>
                    <a:pt x="7010" y="92659"/>
                  </a:cubicBezTo>
                  <a:lnTo>
                    <a:pt x="6705" y="92659"/>
                  </a:lnTo>
                  <a:lnTo>
                    <a:pt x="1219" y="86868"/>
                  </a:lnTo>
                  <a:lnTo>
                    <a:pt x="1524" y="86563"/>
                  </a:lnTo>
                  <a:cubicBezTo>
                    <a:pt x="6197" y="81077"/>
                    <a:pt x="12090" y="73203"/>
                    <a:pt x="19202" y="62941"/>
                  </a:cubicBezTo>
                  <a:cubicBezTo>
                    <a:pt x="26314" y="52679"/>
                    <a:pt x="32410" y="43078"/>
                    <a:pt x="37490" y="34137"/>
                  </a:cubicBezTo>
                  <a:lnTo>
                    <a:pt x="39014" y="35966"/>
                  </a:lnTo>
                  <a:lnTo>
                    <a:pt x="43281" y="27737"/>
                  </a:lnTo>
                  <a:lnTo>
                    <a:pt x="42977" y="26517"/>
                  </a:lnTo>
                  <a:lnTo>
                    <a:pt x="43891" y="26517"/>
                  </a:lnTo>
                  <a:lnTo>
                    <a:pt x="45415" y="22860"/>
                  </a:lnTo>
                  <a:cubicBezTo>
                    <a:pt x="47041" y="18796"/>
                    <a:pt x="47853" y="14935"/>
                    <a:pt x="47853" y="11277"/>
                  </a:cubicBezTo>
                  <a:cubicBezTo>
                    <a:pt x="47853" y="8433"/>
                    <a:pt x="47447" y="5994"/>
                    <a:pt x="46634" y="3962"/>
                  </a:cubicBezTo>
                  <a:lnTo>
                    <a:pt x="46329" y="3048"/>
                  </a:lnTo>
                  <a:close/>
                  <a:moveTo>
                    <a:pt x="541934" y="0"/>
                  </a:moveTo>
                  <a:lnTo>
                    <a:pt x="560527" y="25603"/>
                  </a:lnTo>
                  <a:lnTo>
                    <a:pt x="559917" y="25908"/>
                  </a:lnTo>
                  <a:cubicBezTo>
                    <a:pt x="550570" y="30378"/>
                    <a:pt x="540004" y="34137"/>
                    <a:pt x="528218" y="37185"/>
                  </a:cubicBezTo>
                  <a:lnTo>
                    <a:pt x="534924" y="7010"/>
                  </a:lnTo>
                  <a:cubicBezTo>
                    <a:pt x="536956" y="5181"/>
                    <a:pt x="538531" y="3708"/>
                    <a:pt x="539648" y="2591"/>
                  </a:cubicBezTo>
                  <a:cubicBezTo>
                    <a:pt x="540766" y="1473"/>
                    <a:pt x="541426" y="711"/>
                    <a:pt x="541629" y="305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zihun159hao-gukesong" pitchFamily="2" charset="-122"/>
                <a:ea typeface="zihun159hao-gukesong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3068788"/>
            <a:ext cx="12190413" cy="3790800"/>
          </a:xfrm>
          <a:prstGeom prst="rect">
            <a:avLst/>
          </a:prstGeom>
          <a:solidFill>
            <a:srgbClr val="E5F3F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>
              <a:solidFill>
                <a:prstClr val="white"/>
              </a:solidFill>
            </a:endParaRPr>
          </a:p>
        </p:txBody>
      </p:sp>
      <p:grpSp>
        <p:nvGrpSpPr>
          <p:cNvPr id="3" name="组合 2"/>
          <p:cNvGrpSpPr/>
          <p:nvPr userDrawn="1">
            <p:custDataLst>
              <p:tags r:id="rId3"/>
            </p:custDataLst>
          </p:nvPr>
        </p:nvGrpSpPr>
        <p:grpSpPr>
          <a:xfrm>
            <a:off x="10798223" y="3068788"/>
            <a:ext cx="914401" cy="414999"/>
            <a:chOff x="645458" y="3594847"/>
            <a:chExt cx="914401" cy="414999"/>
          </a:xfrm>
        </p:grpSpPr>
        <p:sp>
          <p:nvSpPr>
            <p:cNvPr id="4" name="矩形 3"/>
            <p:cNvSpPr/>
            <p:nvPr>
              <p:custDataLst>
                <p:tags r:id="rId4"/>
              </p:custDataLst>
            </p:nvPr>
          </p:nvSpPr>
          <p:spPr>
            <a:xfrm>
              <a:off x="645458" y="3594847"/>
              <a:ext cx="914401" cy="414999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charset="-122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5"/>
              </p:custDataLst>
            </p:nvPr>
          </p:nvSpPr>
          <p:spPr>
            <a:xfrm>
              <a:off x="808095" y="3667060"/>
              <a:ext cx="580034" cy="281025"/>
            </a:xfrm>
            <a:custGeom>
              <a:rect l="l" t="t" r="r" b="b"/>
              <a:pathLst>
                <a:path w="580034" h="281025">
                  <a:moveTo>
                    <a:pt x="196291" y="222809"/>
                  </a:moveTo>
                  <a:lnTo>
                    <a:pt x="223723" y="254813"/>
                  </a:lnTo>
                  <a:lnTo>
                    <a:pt x="223723" y="273101"/>
                  </a:lnTo>
                  <a:lnTo>
                    <a:pt x="195986" y="281025"/>
                  </a:lnTo>
                  <a:close/>
                  <a:moveTo>
                    <a:pt x="49073" y="192938"/>
                  </a:moveTo>
                  <a:lnTo>
                    <a:pt x="46329" y="205130"/>
                  </a:lnTo>
                  <a:cubicBezTo>
                    <a:pt x="41453" y="223012"/>
                    <a:pt x="35357" y="237947"/>
                    <a:pt x="28041" y="249936"/>
                  </a:cubicBezTo>
                  <a:cubicBezTo>
                    <a:pt x="20726" y="261925"/>
                    <a:pt x="13513" y="270459"/>
                    <a:pt x="6401" y="275539"/>
                  </a:cubicBezTo>
                  <a:lnTo>
                    <a:pt x="0" y="272186"/>
                  </a:lnTo>
                  <a:cubicBezTo>
                    <a:pt x="8941" y="249631"/>
                    <a:pt x="15646" y="225349"/>
                    <a:pt x="20117" y="199339"/>
                  </a:cubicBezTo>
                  <a:close/>
                  <a:moveTo>
                    <a:pt x="98145" y="185013"/>
                  </a:moveTo>
                  <a:lnTo>
                    <a:pt x="98145" y="230733"/>
                  </a:lnTo>
                  <a:lnTo>
                    <a:pt x="70104" y="238658"/>
                  </a:lnTo>
                  <a:lnTo>
                    <a:pt x="70409" y="191109"/>
                  </a:lnTo>
                  <a:close/>
                  <a:moveTo>
                    <a:pt x="65227" y="139293"/>
                  </a:moveTo>
                  <a:lnTo>
                    <a:pt x="58826" y="140208"/>
                  </a:lnTo>
                  <a:lnTo>
                    <a:pt x="58826" y="142646"/>
                  </a:lnTo>
                  <a:lnTo>
                    <a:pt x="54559" y="143865"/>
                  </a:lnTo>
                  <a:cubicBezTo>
                    <a:pt x="54153" y="151587"/>
                    <a:pt x="53746" y="157378"/>
                    <a:pt x="53340" y="161239"/>
                  </a:cubicBezTo>
                  <a:cubicBezTo>
                    <a:pt x="55575" y="161239"/>
                    <a:pt x="59537" y="161036"/>
                    <a:pt x="65227" y="160629"/>
                  </a:cubicBezTo>
                  <a:close/>
                  <a:moveTo>
                    <a:pt x="111252" y="135636"/>
                  </a:moveTo>
                  <a:lnTo>
                    <a:pt x="92964" y="136550"/>
                  </a:lnTo>
                  <a:lnTo>
                    <a:pt x="92964" y="158191"/>
                  </a:lnTo>
                  <a:cubicBezTo>
                    <a:pt x="101701" y="156769"/>
                    <a:pt x="107696" y="155753"/>
                    <a:pt x="110947" y="155143"/>
                  </a:cubicBezTo>
                  <a:cubicBezTo>
                    <a:pt x="111150" y="150673"/>
                    <a:pt x="111252" y="144170"/>
                    <a:pt x="111252" y="135636"/>
                  </a:cubicBezTo>
                  <a:close/>
                  <a:moveTo>
                    <a:pt x="65227" y="135331"/>
                  </a:moveTo>
                  <a:lnTo>
                    <a:pt x="59131" y="137160"/>
                  </a:lnTo>
                  <a:cubicBezTo>
                    <a:pt x="59131" y="138379"/>
                    <a:pt x="59029" y="139192"/>
                    <a:pt x="58826" y="139598"/>
                  </a:cubicBezTo>
                  <a:lnTo>
                    <a:pt x="65227" y="137769"/>
                  </a:lnTo>
                  <a:close/>
                  <a:moveTo>
                    <a:pt x="111252" y="121615"/>
                  </a:moveTo>
                  <a:lnTo>
                    <a:pt x="93878" y="126797"/>
                  </a:lnTo>
                  <a:lnTo>
                    <a:pt x="93878" y="129235"/>
                  </a:lnTo>
                  <a:lnTo>
                    <a:pt x="111252" y="124053"/>
                  </a:lnTo>
                  <a:lnTo>
                    <a:pt x="111252" y="121920"/>
                  </a:lnTo>
                  <a:close/>
                  <a:moveTo>
                    <a:pt x="64617" y="93573"/>
                  </a:moveTo>
                  <a:lnTo>
                    <a:pt x="60045" y="94793"/>
                  </a:lnTo>
                  <a:lnTo>
                    <a:pt x="59741" y="118872"/>
                  </a:lnTo>
                  <a:lnTo>
                    <a:pt x="66141" y="118567"/>
                  </a:lnTo>
                  <a:cubicBezTo>
                    <a:pt x="66141" y="109829"/>
                    <a:pt x="66040" y="104648"/>
                    <a:pt x="65837" y="103022"/>
                  </a:cubicBezTo>
                  <a:cubicBezTo>
                    <a:pt x="65430" y="98552"/>
                    <a:pt x="65024" y="95402"/>
                    <a:pt x="64617" y="93573"/>
                  </a:cubicBezTo>
                  <a:close/>
                  <a:moveTo>
                    <a:pt x="110642" y="87782"/>
                  </a:moveTo>
                  <a:lnTo>
                    <a:pt x="93269" y="89611"/>
                  </a:lnTo>
                  <a:lnTo>
                    <a:pt x="93269" y="100279"/>
                  </a:lnTo>
                  <a:lnTo>
                    <a:pt x="85344" y="91135"/>
                  </a:lnTo>
                  <a:lnTo>
                    <a:pt x="84734" y="91135"/>
                  </a:lnTo>
                  <a:lnTo>
                    <a:pt x="93878" y="101803"/>
                  </a:lnTo>
                  <a:lnTo>
                    <a:pt x="93878" y="115824"/>
                  </a:lnTo>
                  <a:lnTo>
                    <a:pt x="105461" y="113995"/>
                  </a:lnTo>
                  <a:lnTo>
                    <a:pt x="107289" y="116129"/>
                  </a:lnTo>
                  <a:cubicBezTo>
                    <a:pt x="108915" y="115722"/>
                    <a:pt x="110236" y="115519"/>
                    <a:pt x="111252" y="115519"/>
                  </a:cubicBezTo>
                  <a:cubicBezTo>
                    <a:pt x="111252" y="103530"/>
                    <a:pt x="111150" y="95301"/>
                    <a:pt x="110947" y="90830"/>
                  </a:cubicBezTo>
                  <a:cubicBezTo>
                    <a:pt x="110947" y="89408"/>
                    <a:pt x="110845" y="88392"/>
                    <a:pt x="110642" y="87782"/>
                  </a:cubicBezTo>
                  <a:close/>
                  <a:moveTo>
                    <a:pt x="308762" y="78333"/>
                  </a:moveTo>
                  <a:lnTo>
                    <a:pt x="312115" y="78333"/>
                  </a:lnTo>
                  <a:lnTo>
                    <a:pt x="312725" y="83820"/>
                  </a:lnTo>
                  <a:close/>
                  <a:moveTo>
                    <a:pt x="391058" y="67665"/>
                  </a:moveTo>
                  <a:lnTo>
                    <a:pt x="391058" y="68885"/>
                  </a:lnTo>
                  <a:cubicBezTo>
                    <a:pt x="391871" y="68885"/>
                    <a:pt x="392481" y="68783"/>
                    <a:pt x="392887" y="68580"/>
                  </a:cubicBezTo>
                  <a:lnTo>
                    <a:pt x="393497" y="68580"/>
                  </a:lnTo>
                  <a:close/>
                  <a:moveTo>
                    <a:pt x="99365" y="37185"/>
                  </a:moveTo>
                  <a:cubicBezTo>
                    <a:pt x="84328" y="38405"/>
                    <a:pt x="71729" y="40437"/>
                    <a:pt x="61569" y="43281"/>
                  </a:cubicBezTo>
                  <a:lnTo>
                    <a:pt x="52730" y="55473"/>
                  </a:lnTo>
                  <a:lnTo>
                    <a:pt x="50901" y="53340"/>
                  </a:lnTo>
                  <a:cubicBezTo>
                    <a:pt x="47447" y="58217"/>
                    <a:pt x="43078" y="63601"/>
                    <a:pt x="37795" y="69494"/>
                  </a:cubicBezTo>
                  <a:cubicBezTo>
                    <a:pt x="43485" y="71120"/>
                    <a:pt x="48971" y="72847"/>
                    <a:pt x="54254" y="74676"/>
                  </a:cubicBezTo>
                  <a:lnTo>
                    <a:pt x="69494" y="72542"/>
                  </a:lnTo>
                  <a:lnTo>
                    <a:pt x="70713" y="74066"/>
                  </a:lnTo>
                  <a:lnTo>
                    <a:pt x="71628" y="73761"/>
                  </a:lnTo>
                  <a:cubicBezTo>
                    <a:pt x="83007" y="61773"/>
                    <a:pt x="92253" y="49581"/>
                    <a:pt x="99365" y="37185"/>
                  </a:cubicBezTo>
                  <a:close/>
                  <a:moveTo>
                    <a:pt x="238963" y="14935"/>
                  </a:moveTo>
                  <a:lnTo>
                    <a:pt x="238963" y="15240"/>
                  </a:lnTo>
                  <a:lnTo>
                    <a:pt x="240487" y="17069"/>
                  </a:lnTo>
                  <a:lnTo>
                    <a:pt x="242925" y="15849"/>
                  </a:lnTo>
                  <a:lnTo>
                    <a:pt x="262737" y="30785"/>
                  </a:lnTo>
                  <a:lnTo>
                    <a:pt x="259385" y="37795"/>
                  </a:lnTo>
                  <a:lnTo>
                    <a:pt x="263347" y="38709"/>
                  </a:lnTo>
                  <a:lnTo>
                    <a:pt x="263347" y="39014"/>
                  </a:lnTo>
                  <a:cubicBezTo>
                    <a:pt x="263347" y="39217"/>
                    <a:pt x="262991" y="42011"/>
                    <a:pt x="262280" y="47396"/>
                  </a:cubicBezTo>
                  <a:cubicBezTo>
                    <a:pt x="261569" y="52781"/>
                    <a:pt x="260401" y="65024"/>
                    <a:pt x="258775" y="84125"/>
                  </a:cubicBezTo>
                  <a:lnTo>
                    <a:pt x="258775" y="85344"/>
                  </a:lnTo>
                  <a:lnTo>
                    <a:pt x="252679" y="87173"/>
                  </a:lnTo>
                  <a:cubicBezTo>
                    <a:pt x="249428" y="101803"/>
                    <a:pt x="240081" y="110439"/>
                    <a:pt x="224637" y="113081"/>
                  </a:cubicBezTo>
                  <a:lnTo>
                    <a:pt x="219456" y="113690"/>
                  </a:lnTo>
                  <a:lnTo>
                    <a:pt x="219151" y="113690"/>
                  </a:lnTo>
                  <a:lnTo>
                    <a:pt x="219151" y="113385"/>
                  </a:lnTo>
                  <a:cubicBezTo>
                    <a:pt x="216103" y="108102"/>
                    <a:pt x="211125" y="102616"/>
                    <a:pt x="204216" y="96926"/>
                  </a:cubicBezTo>
                  <a:lnTo>
                    <a:pt x="204825" y="96621"/>
                  </a:lnTo>
                  <a:lnTo>
                    <a:pt x="202387" y="95097"/>
                  </a:lnTo>
                  <a:lnTo>
                    <a:pt x="201777" y="95097"/>
                  </a:lnTo>
                  <a:lnTo>
                    <a:pt x="203606" y="90221"/>
                  </a:lnTo>
                  <a:lnTo>
                    <a:pt x="214884" y="91745"/>
                  </a:lnTo>
                  <a:cubicBezTo>
                    <a:pt x="218135" y="91948"/>
                    <a:pt x="221081" y="91287"/>
                    <a:pt x="223723" y="89763"/>
                  </a:cubicBezTo>
                  <a:cubicBezTo>
                    <a:pt x="226365" y="88239"/>
                    <a:pt x="227990" y="85649"/>
                    <a:pt x="228600" y="81991"/>
                  </a:cubicBezTo>
                  <a:cubicBezTo>
                    <a:pt x="230835" y="68173"/>
                    <a:pt x="232257" y="56794"/>
                    <a:pt x="232867" y="47853"/>
                  </a:cubicBezTo>
                  <a:cubicBezTo>
                    <a:pt x="232867" y="44399"/>
                    <a:pt x="231953" y="41046"/>
                    <a:pt x="230124" y="37795"/>
                  </a:cubicBezTo>
                  <a:cubicBezTo>
                    <a:pt x="218338" y="38201"/>
                    <a:pt x="207975" y="39014"/>
                    <a:pt x="199034" y="40233"/>
                  </a:cubicBezTo>
                  <a:lnTo>
                    <a:pt x="213055" y="47853"/>
                  </a:lnTo>
                  <a:lnTo>
                    <a:pt x="212445" y="48158"/>
                  </a:lnTo>
                  <a:cubicBezTo>
                    <a:pt x="212445" y="49174"/>
                    <a:pt x="210159" y="53797"/>
                    <a:pt x="205587" y="62027"/>
                  </a:cubicBezTo>
                  <a:cubicBezTo>
                    <a:pt x="201015" y="70256"/>
                    <a:pt x="194767" y="79146"/>
                    <a:pt x="186842" y="88697"/>
                  </a:cubicBezTo>
                  <a:cubicBezTo>
                    <a:pt x="178917" y="98247"/>
                    <a:pt x="169570" y="106273"/>
                    <a:pt x="158801" y="112776"/>
                  </a:cubicBezTo>
                  <a:lnTo>
                    <a:pt x="149047" y="115824"/>
                  </a:lnTo>
                  <a:lnTo>
                    <a:pt x="147828" y="116129"/>
                  </a:lnTo>
                  <a:lnTo>
                    <a:pt x="147523" y="116433"/>
                  </a:lnTo>
                  <a:lnTo>
                    <a:pt x="147218" y="116129"/>
                  </a:lnTo>
                  <a:lnTo>
                    <a:pt x="146304" y="116433"/>
                  </a:lnTo>
                  <a:lnTo>
                    <a:pt x="142341" y="112471"/>
                  </a:lnTo>
                  <a:lnTo>
                    <a:pt x="142646" y="112166"/>
                  </a:lnTo>
                  <a:cubicBezTo>
                    <a:pt x="150571" y="103022"/>
                    <a:pt x="158140" y="93116"/>
                    <a:pt x="165354" y="82448"/>
                  </a:cubicBezTo>
                  <a:cubicBezTo>
                    <a:pt x="172567" y="71780"/>
                    <a:pt x="177800" y="62585"/>
                    <a:pt x="181051" y="54864"/>
                  </a:cubicBezTo>
                  <a:cubicBezTo>
                    <a:pt x="182880" y="50393"/>
                    <a:pt x="183794" y="46329"/>
                    <a:pt x="183794" y="42672"/>
                  </a:cubicBezTo>
                  <a:cubicBezTo>
                    <a:pt x="181762" y="43078"/>
                    <a:pt x="178968" y="43586"/>
                    <a:pt x="175412" y="44196"/>
                  </a:cubicBezTo>
                  <a:cubicBezTo>
                    <a:pt x="171856" y="44805"/>
                    <a:pt x="168351" y="45313"/>
                    <a:pt x="164897" y="45720"/>
                  </a:cubicBezTo>
                  <a:lnTo>
                    <a:pt x="150876" y="24689"/>
                  </a:lnTo>
                  <a:cubicBezTo>
                    <a:pt x="151689" y="24689"/>
                    <a:pt x="157023" y="24790"/>
                    <a:pt x="166878" y="24993"/>
                  </a:cubicBezTo>
                  <a:cubicBezTo>
                    <a:pt x="176733" y="25197"/>
                    <a:pt x="200355" y="21945"/>
                    <a:pt x="237744" y="15240"/>
                  </a:cubicBezTo>
                  <a:close/>
                  <a:moveTo>
                    <a:pt x="527304" y="6096"/>
                  </a:moveTo>
                  <a:lnTo>
                    <a:pt x="520598" y="36271"/>
                  </a:lnTo>
                  <a:cubicBezTo>
                    <a:pt x="506374" y="40132"/>
                    <a:pt x="491541" y="42570"/>
                    <a:pt x="476097" y="43586"/>
                  </a:cubicBezTo>
                  <a:cubicBezTo>
                    <a:pt x="477317" y="64109"/>
                    <a:pt x="477825" y="81483"/>
                    <a:pt x="477621" y="95707"/>
                  </a:cubicBezTo>
                  <a:cubicBezTo>
                    <a:pt x="490626" y="94488"/>
                    <a:pt x="502717" y="93167"/>
                    <a:pt x="513893" y="91745"/>
                  </a:cubicBezTo>
                  <a:lnTo>
                    <a:pt x="514197" y="90525"/>
                  </a:lnTo>
                  <a:cubicBezTo>
                    <a:pt x="526796" y="88900"/>
                    <a:pt x="542239" y="86563"/>
                    <a:pt x="560527" y="83515"/>
                  </a:cubicBezTo>
                  <a:lnTo>
                    <a:pt x="562051" y="83515"/>
                  </a:lnTo>
                  <a:lnTo>
                    <a:pt x="580034" y="105461"/>
                  </a:lnTo>
                  <a:lnTo>
                    <a:pt x="575767" y="105765"/>
                  </a:lnTo>
                  <a:cubicBezTo>
                    <a:pt x="559105" y="105969"/>
                    <a:pt x="543052" y="106781"/>
                    <a:pt x="527609" y="108204"/>
                  </a:cubicBezTo>
                  <a:lnTo>
                    <a:pt x="540410" y="112166"/>
                  </a:lnTo>
                  <a:lnTo>
                    <a:pt x="540410" y="120091"/>
                  </a:lnTo>
                  <a:lnTo>
                    <a:pt x="540715" y="120091"/>
                  </a:lnTo>
                  <a:lnTo>
                    <a:pt x="540715" y="262737"/>
                  </a:lnTo>
                  <a:lnTo>
                    <a:pt x="512673" y="271272"/>
                  </a:lnTo>
                  <a:lnTo>
                    <a:pt x="512673" y="270662"/>
                  </a:lnTo>
                  <a:lnTo>
                    <a:pt x="512978" y="169469"/>
                  </a:lnTo>
                  <a:cubicBezTo>
                    <a:pt x="512978" y="144069"/>
                    <a:pt x="512877" y="129845"/>
                    <a:pt x="512673" y="126797"/>
                  </a:cubicBezTo>
                  <a:cubicBezTo>
                    <a:pt x="512470" y="123342"/>
                    <a:pt x="511657" y="118465"/>
                    <a:pt x="510235" y="112166"/>
                  </a:cubicBezTo>
                  <a:lnTo>
                    <a:pt x="509625" y="114605"/>
                  </a:lnTo>
                  <a:lnTo>
                    <a:pt x="508101" y="110642"/>
                  </a:lnTo>
                  <a:lnTo>
                    <a:pt x="507187" y="110337"/>
                  </a:lnTo>
                  <a:cubicBezTo>
                    <a:pt x="502107" y="111150"/>
                    <a:pt x="492353" y="112776"/>
                    <a:pt x="477926" y="115214"/>
                  </a:cubicBezTo>
                  <a:cubicBezTo>
                    <a:pt x="477113" y="144069"/>
                    <a:pt x="473557" y="169265"/>
                    <a:pt x="467258" y="190805"/>
                  </a:cubicBezTo>
                  <a:cubicBezTo>
                    <a:pt x="461365" y="211531"/>
                    <a:pt x="454050" y="228143"/>
                    <a:pt x="445313" y="240639"/>
                  </a:cubicBezTo>
                  <a:cubicBezTo>
                    <a:pt x="436575" y="253136"/>
                    <a:pt x="428244" y="262280"/>
                    <a:pt x="420319" y="268071"/>
                  </a:cubicBezTo>
                  <a:cubicBezTo>
                    <a:pt x="412394" y="273863"/>
                    <a:pt x="408432" y="276250"/>
                    <a:pt x="408432" y="275234"/>
                  </a:cubicBezTo>
                  <a:lnTo>
                    <a:pt x="402641" y="270967"/>
                  </a:lnTo>
                  <a:cubicBezTo>
                    <a:pt x="434543" y="239471"/>
                    <a:pt x="450494" y="187147"/>
                    <a:pt x="450494" y="113995"/>
                  </a:cubicBezTo>
                  <a:cubicBezTo>
                    <a:pt x="450494" y="107696"/>
                    <a:pt x="450291" y="99060"/>
                    <a:pt x="449885" y="88087"/>
                  </a:cubicBezTo>
                  <a:lnTo>
                    <a:pt x="468477" y="95402"/>
                  </a:lnTo>
                  <a:cubicBezTo>
                    <a:pt x="468884" y="95199"/>
                    <a:pt x="469595" y="95097"/>
                    <a:pt x="470611" y="95097"/>
                  </a:cubicBezTo>
                  <a:lnTo>
                    <a:pt x="449275" y="86868"/>
                  </a:lnTo>
                  <a:lnTo>
                    <a:pt x="448361" y="66446"/>
                  </a:lnTo>
                  <a:lnTo>
                    <a:pt x="447446" y="48158"/>
                  </a:lnTo>
                  <a:lnTo>
                    <a:pt x="447446" y="46634"/>
                  </a:lnTo>
                  <a:lnTo>
                    <a:pt x="447446" y="44196"/>
                  </a:lnTo>
                  <a:lnTo>
                    <a:pt x="446532" y="44196"/>
                  </a:lnTo>
                  <a:lnTo>
                    <a:pt x="445617" y="36271"/>
                  </a:lnTo>
                  <a:lnTo>
                    <a:pt x="446532" y="36271"/>
                  </a:lnTo>
                  <a:cubicBezTo>
                    <a:pt x="445516" y="31394"/>
                    <a:pt x="443992" y="28143"/>
                    <a:pt x="441960" y="26517"/>
                  </a:cubicBezTo>
                  <a:lnTo>
                    <a:pt x="441655" y="26213"/>
                  </a:lnTo>
                  <a:lnTo>
                    <a:pt x="445617" y="20726"/>
                  </a:lnTo>
                  <a:lnTo>
                    <a:pt x="445922" y="20726"/>
                  </a:lnTo>
                  <a:lnTo>
                    <a:pt x="472135" y="30785"/>
                  </a:lnTo>
                  <a:cubicBezTo>
                    <a:pt x="496113" y="24689"/>
                    <a:pt x="514502" y="16459"/>
                    <a:pt x="527304" y="6096"/>
                  </a:cubicBezTo>
                  <a:close/>
                  <a:moveTo>
                    <a:pt x="365455" y="5181"/>
                  </a:moveTo>
                  <a:lnTo>
                    <a:pt x="365760" y="5181"/>
                  </a:lnTo>
                  <a:lnTo>
                    <a:pt x="396240" y="14630"/>
                  </a:lnTo>
                  <a:lnTo>
                    <a:pt x="396240" y="67970"/>
                  </a:lnTo>
                  <a:cubicBezTo>
                    <a:pt x="405587" y="66141"/>
                    <a:pt x="412191" y="64414"/>
                    <a:pt x="416052" y="62789"/>
                  </a:cubicBezTo>
                  <a:lnTo>
                    <a:pt x="430987" y="83210"/>
                  </a:lnTo>
                  <a:lnTo>
                    <a:pt x="431901" y="83515"/>
                  </a:lnTo>
                  <a:lnTo>
                    <a:pt x="432511" y="84429"/>
                  </a:lnTo>
                  <a:cubicBezTo>
                    <a:pt x="420725" y="84633"/>
                    <a:pt x="406908" y="85344"/>
                    <a:pt x="391058" y="86563"/>
                  </a:cubicBezTo>
                  <a:lnTo>
                    <a:pt x="391058" y="93878"/>
                  </a:lnTo>
                  <a:lnTo>
                    <a:pt x="392277" y="92964"/>
                  </a:lnTo>
                  <a:cubicBezTo>
                    <a:pt x="396951" y="96825"/>
                    <a:pt x="402590" y="102463"/>
                    <a:pt x="409194" y="109880"/>
                  </a:cubicBezTo>
                  <a:cubicBezTo>
                    <a:pt x="415798" y="117297"/>
                    <a:pt x="422656" y="126085"/>
                    <a:pt x="429768" y="136245"/>
                  </a:cubicBezTo>
                  <a:lnTo>
                    <a:pt x="404469" y="151181"/>
                  </a:lnTo>
                  <a:cubicBezTo>
                    <a:pt x="399186" y="136550"/>
                    <a:pt x="394716" y="125069"/>
                    <a:pt x="391058" y="116738"/>
                  </a:cubicBezTo>
                  <a:lnTo>
                    <a:pt x="391058" y="268529"/>
                  </a:lnTo>
                  <a:lnTo>
                    <a:pt x="362712" y="277063"/>
                  </a:lnTo>
                  <a:lnTo>
                    <a:pt x="362712" y="276453"/>
                  </a:lnTo>
                  <a:cubicBezTo>
                    <a:pt x="362712" y="235001"/>
                    <a:pt x="362813" y="193853"/>
                    <a:pt x="363017" y="153009"/>
                  </a:cubicBezTo>
                  <a:cubicBezTo>
                    <a:pt x="356311" y="173329"/>
                    <a:pt x="347878" y="192532"/>
                    <a:pt x="337718" y="210617"/>
                  </a:cubicBezTo>
                  <a:lnTo>
                    <a:pt x="338328" y="214274"/>
                  </a:lnTo>
                  <a:cubicBezTo>
                    <a:pt x="331622" y="224841"/>
                    <a:pt x="326390" y="232257"/>
                    <a:pt x="322631" y="236525"/>
                  </a:cubicBezTo>
                  <a:cubicBezTo>
                    <a:pt x="318871" y="240792"/>
                    <a:pt x="316890" y="243027"/>
                    <a:pt x="316687" y="243230"/>
                  </a:cubicBezTo>
                  <a:lnTo>
                    <a:pt x="316382" y="243230"/>
                  </a:lnTo>
                  <a:lnTo>
                    <a:pt x="311505" y="239573"/>
                  </a:lnTo>
                  <a:lnTo>
                    <a:pt x="311810" y="239268"/>
                  </a:lnTo>
                  <a:cubicBezTo>
                    <a:pt x="320548" y="219354"/>
                    <a:pt x="326949" y="203403"/>
                    <a:pt x="331013" y="191414"/>
                  </a:cubicBezTo>
                  <a:lnTo>
                    <a:pt x="330098" y="184709"/>
                  </a:lnTo>
                  <a:cubicBezTo>
                    <a:pt x="335991" y="167437"/>
                    <a:pt x="339953" y="153314"/>
                    <a:pt x="341985" y="142341"/>
                  </a:cubicBezTo>
                  <a:cubicBezTo>
                    <a:pt x="344017" y="131369"/>
                    <a:pt x="346049" y="117043"/>
                    <a:pt x="348081" y="99365"/>
                  </a:cubicBezTo>
                  <a:cubicBezTo>
                    <a:pt x="348285" y="97536"/>
                    <a:pt x="348386" y="95097"/>
                    <a:pt x="348386" y="92049"/>
                  </a:cubicBezTo>
                  <a:cubicBezTo>
                    <a:pt x="339649" y="93675"/>
                    <a:pt x="332638" y="95097"/>
                    <a:pt x="327355" y="96317"/>
                  </a:cubicBezTo>
                  <a:lnTo>
                    <a:pt x="315468" y="80772"/>
                  </a:lnTo>
                  <a:lnTo>
                    <a:pt x="314858" y="75285"/>
                  </a:lnTo>
                  <a:cubicBezTo>
                    <a:pt x="335381" y="74473"/>
                    <a:pt x="351434" y="73558"/>
                    <a:pt x="363017" y="72542"/>
                  </a:cubicBezTo>
                  <a:lnTo>
                    <a:pt x="363017" y="53949"/>
                  </a:lnTo>
                  <a:lnTo>
                    <a:pt x="368198" y="55778"/>
                  </a:lnTo>
                  <a:cubicBezTo>
                    <a:pt x="368198" y="48057"/>
                    <a:pt x="368147" y="42469"/>
                    <a:pt x="368046" y="39014"/>
                  </a:cubicBezTo>
                  <a:cubicBezTo>
                    <a:pt x="367944" y="35560"/>
                    <a:pt x="367893" y="33426"/>
                    <a:pt x="367893" y="32613"/>
                  </a:cubicBezTo>
                  <a:cubicBezTo>
                    <a:pt x="367487" y="24079"/>
                    <a:pt x="365557" y="16459"/>
                    <a:pt x="362102" y="9753"/>
                  </a:cubicBezTo>
                  <a:lnTo>
                    <a:pt x="361797" y="9449"/>
                  </a:lnTo>
                  <a:close/>
                  <a:moveTo>
                    <a:pt x="49682" y="609"/>
                  </a:moveTo>
                  <a:lnTo>
                    <a:pt x="49987" y="609"/>
                  </a:lnTo>
                  <a:lnTo>
                    <a:pt x="76809" y="17069"/>
                  </a:lnTo>
                  <a:lnTo>
                    <a:pt x="73761" y="23165"/>
                  </a:lnTo>
                  <a:cubicBezTo>
                    <a:pt x="86766" y="20726"/>
                    <a:pt x="97637" y="18085"/>
                    <a:pt x="106375" y="15240"/>
                  </a:cubicBezTo>
                  <a:lnTo>
                    <a:pt x="110337" y="13716"/>
                  </a:lnTo>
                  <a:lnTo>
                    <a:pt x="125882" y="35357"/>
                  </a:lnTo>
                  <a:lnTo>
                    <a:pt x="124358" y="35357"/>
                  </a:lnTo>
                  <a:lnTo>
                    <a:pt x="127101" y="38405"/>
                  </a:lnTo>
                  <a:cubicBezTo>
                    <a:pt x="125273" y="42672"/>
                    <a:pt x="122123" y="47396"/>
                    <a:pt x="117653" y="52578"/>
                  </a:cubicBezTo>
                  <a:cubicBezTo>
                    <a:pt x="113182" y="57759"/>
                    <a:pt x="107493" y="62890"/>
                    <a:pt x="100584" y="67970"/>
                  </a:cubicBezTo>
                  <a:lnTo>
                    <a:pt x="121310" y="58521"/>
                  </a:lnTo>
                  <a:lnTo>
                    <a:pt x="140817" y="73457"/>
                  </a:lnTo>
                  <a:lnTo>
                    <a:pt x="138989" y="77419"/>
                  </a:lnTo>
                  <a:lnTo>
                    <a:pt x="138989" y="113385"/>
                  </a:lnTo>
                  <a:lnTo>
                    <a:pt x="124663" y="117653"/>
                  </a:lnTo>
                  <a:lnTo>
                    <a:pt x="126187" y="119786"/>
                  </a:lnTo>
                  <a:lnTo>
                    <a:pt x="139903" y="115519"/>
                  </a:lnTo>
                  <a:lnTo>
                    <a:pt x="139903" y="155448"/>
                  </a:lnTo>
                  <a:lnTo>
                    <a:pt x="138989" y="154229"/>
                  </a:lnTo>
                  <a:lnTo>
                    <a:pt x="138989" y="172212"/>
                  </a:lnTo>
                  <a:lnTo>
                    <a:pt x="134721" y="173126"/>
                  </a:lnTo>
                  <a:lnTo>
                    <a:pt x="134721" y="173431"/>
                  </a:lnTo>
                  <a:lnTo>
                    <a:pt x="141427" y="171907"/>
                  </a:lnTo>
                  <a:lnTo>
                    <a:pt x="141427" y="173126"/>
                  </a:lnTo>
                  <a:lnTo>
                    <a:pt x="144170" y="166116"/>
                  </a:lnTo>
                  <a:lnTo>
                    <a:pt x="143865" y="165811"/>
                  </a:lnTo>
                  <a:cubicBezTo>
                    <a:pt x="148336" y="153009"/>
                    <a:pt x="150571" y="141935"/>
                    <a:pt x="150571" y="132588"/>
                  </a:cubicBezTo>
                  <a:cubicBezTo>
                    <a:pt x="150571" y="128930"/>
                    <a:pt x="150317" y="125984"/>
                    <a:pt x="149809" y="123749"/>
                  </a:cubicBezTo>
                  <a:cubicBezTo>
                    <a:pt x="149301" y="121513"/>
                    <a:pt x="148844" y="120193"/>
                    <a:pt x="148437" y="119786"/>
                  </a:cubicBezTo>
                  <a:lnTo>
                    <a:pt x="148437" y="119177"/>
                  </a:lnTo>
                  <a:lnTo>
                    <a:pt x="151181" y="115824"/>
                  </a:lnTo>
                  <a:lnTo>
                    <a:pt x="151485" y="115824"/>
                  </a:lnTo>
                  <a:lnTo>
                    <a:pt x="180441" y="125882"/>
                  </a:lnTo>
                  <a:lnTo>
                    <a:pt x="180441" y="126187"/>
                  </a:lnTo>
                  <a:cubicBezTo>
                    <a:pt x="180035" y="129845"/>
                    <a:pt x="179019" y="134213"/>
                    <a:pt x="177393" y="139293"/>
                  </a:cubicBezTo>
                  <a:lnTo>
                    <a:pt x="194767" y="138379"/>
                  </a:lnTo>
                  <a:cubicBezTo>
                    <a:pt x="194564" y="136957"/>
                    <a:pt x="194462" y="135331"/>
                    <a:pt x="194462" y="133502"/>
                  </a:cubicBezTo>
                  <a:cubicBezTo>
                    <a:pt x="193853" y="124968"/>
                    <a:pt x="191821" y="117348"/>
                    <a:pt x="188366" y="110642"/>
                  </a:cubicBezTo>
                  <a:lnTo>
                    <a:pt x="188061" y="110337"/>
                  </a:lnTo>
                  <a:lnTo>
                    <a:pt x="192024" y="105765"/>
                  </a:lnTo>
                  <a:lnTo>
                    <a:pt x="192329" y="105765"/>
                  </a:lnTo>
                  <a:lnTo>
                    <a:pt x="222199" y="115519"/>
                  </a:lnTo>
                  <a:lnTo>
                    <a:pt x="222199" y="135636"/>
                  </a:lnTo>
                  <a:cubicBezTo>
                    <a:pt x="236017" y="133401"/>
                    <a:pt x="245567" y="131673"/>
                    <a:pt x="250850" y="130454"/>
                  </a:cubicBezTo>
                  <a:lnTo>
                    <a:pt x="261213" y="145694"/>
                  </a:lnTo>
                  <a:lnTo>
                    <a:pt x="262737" y="145389"/>
                  </a:lnTo>
                  <a:lnTo>
                    <a:pt x="264871" y="148742"/>
                  </a:lnTo>
                  <a:lnTo>
                    <a:pt x="263347" y="148742"/>
                  </a:lnTo>
                  <a:lnTo>
                    <a:pt x="263652" y="149352"/>
                  </a:lnTo>
                  <a:lnTo>
                    <a:pt x="247193" y="153009"/>
                  </a:lnTo>
                  <a:cubicBezTo>
                    <a:pt x="236017" y="153416"/>
                    <a:pt x="227685" y="153822"/>
                    <a:pt x="222199" y="154229"/>
                  </a:cubicBezTo>
                  <a:lnTo>
                    <a:pt x="222199" y="155143"/>
                  </a:lnTo>
                  <a:lnTo>
                    <a:pt x="223113" y="154838"/>
                  </a:lnTo>
                  <a:lnTo>
                    <a:pt x="223113" y="186233"/>
                  </a:lnTo>
                  <a:cubicBezTo>
                    <a:pt x="240792" y="184607"/>
                    <a:pt x="255829" y="182473"/>
                    <a:pt x="268224" y="179832"/>
                  </a:cubicBezTo>
                  <a:lnTo>
                    <a:pt x="283464" y="201777"/>
                  </a:lnTo>
                  <a:cubicBezTo>
                    <a:pt x="262737" y="201777"/>
                    <a:pt x="242621" y="202590"/>
                    <a:pt x="223113" y="204216"/>
                  </a:cubicBezTo>
                  <a:lnTo>
                    <a:pt x="223113" y="249631"/>
                  </a:lnTo>
                  <a:lnTo>
                    <a:pt x="195681" y="217627"/>
                  </a:lnTo>
                  <a:lnTo>
                    <a:pt x="195681" y="206654"/>
                  </a:lnTo>
                  <a:lnTo>
                    <a:pt x="190195" y="207264"/>
                  </a:lnTo>
                  <a:lnTo>
                    <a:pt x="174345" y="188976"/>
                  </a:lnTo>
                  <a:lnTo>
                    <a:pt x="195681" y="188061"/>
                  </a:lnTo>
                  <a:lnTo>
                    <a:pt x="195681" y="163677"/>
                  </a:lnTo>
                  <a:lnTo>
                    <a:pt x="194767" y="163982"/>
                  </a:lnTo>
                  <a:lnTo>
                    <a:pt x="194767" y="156667"/>
                  </a:lnTo>
                  <a:cubicBezTo>
                    <a:pt x="183591" y="157886"/>
                    <a:pt x="174752" y="159207"/>
                    <a:pt x="168249" y="160629"/>
                  </a:cubicBezTo>
                  <a:lnTo>
                    <a:pt x="167945" y="159715"/>
                  </a:lnTo>
                  <a:cubicBezTo>
                    <a:pt x="166319" y="162763"/>
                    <a:pt x="164084" y="166217"/>
                    <a:pt x="161239" y="170078"/>
                  </a:cubicBezTo>
                  <a:cubicBezTo>
                    <a:pt x="160020" y="171907"/>
                    <a:pt x="157886" y="174549"/>
                    <a:pt x="154838" y="178003"/>
                  </a:cubicBezTo>
                  <a:lnTo>
                    <a:pt x="150571" y="172821"/>
                  </a:lnTo>
                  <a:lnTo>
                    <a:pt x="149961" y="172821"/>
                  </a:lnTo>
                  <a:lnTo>
                    <a:pt x="149657" y="172517"/>
                  </a:lnTo>
                  <a:lnTo>
                    <a:pt x="141427" y="174650"/>
                  </a:lnTo>
                  <a:lnTo>
                    <a:pt x="149961" y="172821"/>
                  </a:lnTo>
                  <a:lnTo>
                    <a:pt x="154533" y="178308"/>
                  </a:lnTo>
                  <a:cubicBezTo>
                    <a:pt x="150876" y="182372"/>
                    <a:pt x="147117" y="186029"/>
                    <a:pt x="143256" y="189281"/>
                  </a:cubicBezTo>
                  <a:lnTo>
                    <a:pt x="141427" y="188061"/>
                  </a:lnTo>
                  <a:lnTo>
                    <a:pt x="141427" y="191414"/>
                  </a:lnTo>
                  <a:lnTo>
                    <a:pt x="168554" y="190805"/>
                  </a:lnTo>
                  <a:lnTo>
                    <a:pt x="184404" y="209093"/>
                  </a:lnTo>
                  <a:cubicBezTo>
                    <a:pt x="172212" y="210515"/>
                    <a:pt x="161747" y="211836"/>
                    <a:pt x="153009" y="213055"/>
                  </a:cubicBezTo>
                  <a:lnTo>
                    <a:pt x="141427" y="196901"/>
                  </a:lnTo>
                  <a:lnTo>
                    <a:pt x="141427" y="237134"/>
                  </a:lnTo>
                  <a:cubicBezTo>
                    <a:pt x="141427" y="250545"/>
                    <a:pt x="136957" y="259994"/>
                    <a:pt x="128016" y="265481"/>
                  </a:cubicBezTo>
                  <a:cubicBezTo>
                    <a:pt x="122529" y="268935"/>
                    <a:pt x="115824" y="270662"/>
                    <a:pt x="107899" y="270662"/>
                  </a:cubicBezTo>
                  <a:lnTo>
                    <a:pt x="104546" y="270662"/>
                  </a:lnTo>
                  <a:lnTo>
                    <a:pt x="104241" y="270357"/>
                  </a:lnTo>
                  <a:cubicBezTo>
                    <a:pt x="101397" y="262839"/>
                    <a:pt x="97637" y="257099"/>
                    <a:pt x="92964" y="253136"/>
                  </a:cubicBezTo>
                  <a:cubicBezTo>
                    <a:pt x="88290" y="249174"/>
                    <a:pt x="85852" y="247091"/>
                    <a:pt x="85649" y="246888"/>
                  </a:cubicBezTo>
                  <a:lnTo>
                    <a:pt x="87782" y="242316"/>
                  </a:lnTo>
                  <a:lnTo>
                    <a:pt x="101498" y="244145"/>
                  </a:lnTo>
                  <a:cubicBezTo>
                    <a:pt x="104546" y="244145"/>
                    <a:pt x="107239" y="243383"/>
                    <a:pt x="109575" y="241859"/>
                  </a:cubicBezTo>
                  <a:cubicBezTo>
                    <a:pt x="111912" y="240335"/>
                    <a:pt x="113081" y="237541"/>
                    <a:pt x="113081" y="233477"/>
                  </a:cubicBezTo>
                  <a:lnTo>
                    <a:pt x="113385" y="178003"/>
                  </a:lnTo>
                  <a:lnTo>
                    <a:pt x="124053" y="175565"/>
                  </a:lnTo>
                  <a:lnTo>
                    <a:pt x="122834" y="175565"/>
                  </a:lnTo>
                  <a:lnTo>
                    <a:pt x="110947" y="178308"/>
                  </a:lnTo>
                  <a:lnTo>
                    <a:pt x="110947" y="175565"/>
                  </a:lnTo>
                  <a:cubicBezTo>
                    <a:pt x="102819" y="175971"/>
                    <a:pt x="96825" y="176377"/>
                    <a:pt x="92964" y="176784"/>
                  </a:cubicBezTo>
                  <a:lnTo>
                    <a:pt x="92964" y="182270"/>
                  </a:lnTo>
                  <a:lnTo>
                    <a:pt x="65227" y="188366"/>
                  </a:lnTo>
                  <a:lnTo>
                    <a:pt x="65227" y="179527"/>
                  </a:lnTo>
                  <a:cubicBezTo>
                    <a:pt x="60960" y="179933"/>
                    <a:pt x="56286" y="180645"/>
                    <a:pt x="51206" y="181661"/>
                  </a:cubicBezTo>
                  <a:lnTo>
                    <a:pt x="49377" y="192633"/>
                  </a:lnTo>
                  <a:lnTo>
                    <a:pt x="20421" y="199034"/>
                  </a:lnTo>
                  <a:cubicBezTo>
                    <a:pt x="23469" y="180949"/>
                    <a:pt x="25298" y="163982"/>
                    <a:pt x="25908" y="148133"/>
                  </a:cubicBezTo>
                  <a:lnTo>
                    <a:pt x="30480" y="146913"/>
                  </a:lnTo>
                  <a:cubicBezTo>
                    <a:pt x="30886" y="140208"/>
                    <a:pt x="31089" y="131165"/>
                    <a:pt x="31089" y="119786"/>
                  </a:cubicBezTo>
                  <a:lnTo>
                    <a:pt x="30785" y="119177"/>
                  </a:lnTo>
                  <a:lnTo>
                    <a:pt x="31089" y="119177"/>
                  </a:lnTo>
                  <a:cubicBezTo>
                    <a:pt x="31089" y="111861"/>
                    <a:pt x="30937" y="105257"/>
                    <a:pt x="30632" y="99365"/>
                  </a:cubicBezTo>
                  <a:cubicBezTo>
                    <a:pt x="30327" y="93472"/>
                    <a:pt x="30175" y="89713"/>
                    <a:pt x="30175" y="88087"/>
                  </a:cubicBezTo>
                  <a:cubicBezTo>
                    <a:pt x="30175" y="84633"/>
                    <a:pt x="29769" y="81280"/>
                    <a:pt x="28956" y="78029"/>
                  </a:cubicBezTo>
                  <a:cubicBezTo>
                    <a:pt x="21234" y="84734"/>
                    <a:pt x="13919" y="89611"/>
                    <a:pt x="7010" y="92659"/>
                  </a:cubicBezTo>
                  <a:lnTo>
                    <a:pt x="6705" y="92659"/>
                  </a:lnTo>
                  <a:lnTo>
                    <a:pt x="1219" y="86868"/>
                  </a:lnTo>
                  <a:lnTo>
                    <a:pt x="1524" y="86563"/>
                  </a:lnTo>
                  <a:cubicBezTo>
                    <a:pt x="6197" y="81077"/>
                    <a:pt x="12090" y="73203"/>
                    <a:pt x="19202" y="62941"/>
                  </a:cubicBezTo>
                  <a:cubicBezTo>
                    <a:pt x="26314" y="52679"/>
                    <a:pt x="32410" y="43078"/>
                    <a:pt x="37490" y="34137"/>
                  </a:cubicBezTo>
                  <a:lnTo>
                    <a:pt x="39014" y="35966"/>
                  </a:lnTo>
                  <a:lnTo>
                    <a:pt x="43281" y="27737"/>
                  </a:lnTo>
                  <a:lnTo>
                    <a:pt x="42977" y="26517"/>
                  </a:lnTo>
                  <a:lnTo>
                    <a:pt x="43891" y="26517"/>
                  </a:lnTo>
                  <a:lnTo>
                    <a:pt x="45415" y="22860"/>
                  </a:lnTo>
                  <a:cubicBezTo>
                    <a:pt x="47041" y="18796"/>
                    <a:pt x="47853" y="14935"/>
                    <a:pt x="47853" y="11277"/>
                  </a:cubicBezTo>
                  <a:cubicBezTo>
                    <a:pt x="47853" y="8433"/>
                    <a:pt x="47447" y="5994"/>
                    <a:pt x="46634" y="3962"/>
                  </a:cubicBezTo>
                  <a:lnTo>
                    <a:pt x="46329" y="3048"/>
                  </a:lnTo>
                  <a:close/>
                  <a:moveTo>
                    <a:pt x="541934" y="0"/>
                  </a:moveTo>
                  <a:lnTo>
                    <a:pt x="560527" y="25603"/>
                  </a:lnTo>
                  <a:lnTo>
                    <a:pt x="559917" y="25908"/>
                  </a:lnTo>
                  <a:cubicBezTo>
                    <a:pt x="550570" y="30378"/>
                    <a:pt x="540004" y="34137"/>
                    <a:pt x="528218" y="37185"/>
                  </a:cubicBezTo>
                  <a:lnTo>
                    <a:pt x="534924" y="7010"/>
                  </a:lnTo>
                  <a:cubicBezTo>
                    <a:pt x="536956" y="5181"/>
                    <a:pt x="538531" y="3708"/>
                    <a:pt x="539648" y="2591"/>
                  </a:cubicBezTo>
                  <a:cubicBezTo>
                    <a:pt x="540766" y="1473"/>
                    <a:pt x="541426" y="711"/>
                    <a:pt x="541629" y="305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zihun159hao-gukesong" pitchFamily="2" charset="-122"/>
                <a:ea typeface="zihun159hao-gukesong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2708920"/>
            <a:ext cx="12190413" cy="4150668"/>
          </a:xfrm>
          <a:prstGeom prst="rect">
            <a:avLst/>
          </a:prstGeom>
          <a:solidFill>
            <a:srgbClr val="E5F3F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>
              <a:solidFill>
                <a:prstClr val="white"/>
              </a:solidFill>
            </a:endParaRPr>
          </a:p>
        </p:txBody>
      </p:sp>
      <p:grpSp>
        <p:nvGrpSpPr>
          <p:cNvPr id="3" name="组合 2"/>
          <p:cNvGrpSpPr/>
          <p:nvPr userDrawn="1">
            <p:custDataLst>
              <p:tags r:id="rId3"/>
            </p:custDataLst>
          </p:nvPr>
        </p:nvGrpSpPr>
        <p:grpSpPr>
          <a:xfrm>
            <a:off x="10798223" y="2708920"/>
            <a:ext cx="914401" cy="414999"/>
            <a:chOff x="645458" y="3594847"/>
            <a:chExt cx="914401" cy="414999"/>
          </a:xfrm>
        </p:grpSpPr>
        <p:sp>
          <p:nvSpPr>
            <p:cNvPr id="4" name="矩形 3"/>
            <p:cNvSpPr/>
            <p:nvPr>
              <p:custDataLst>
                <p:tags r:id="rId4"/>
              </p:custDataLst>
            </p:nvPr>
          </p:nvSpPr>
          <p:spPr>
            <a:xfrm>
              <a:off x="645458" y="3594847"/>
              <a:ext cx="914401" cy="414999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charset="-122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5"/>
              </p:custDataLst>
            </p:nvPr>
          </p:nvSpPr>
          <p:spPr>
            <a:xfrm>
              <a:off x="808095" y="3667060"/>
              <a:ext cx="580034" cy="281025"/>
            </a:xfrm>
            <a:custGeom>
              <a:rect l="l" t="t" r="r" b="b"/>
              <a:pathLst>
                <a:path w="580034" h="281025">
                  <a:moveTo>
                    <a:pt x="196291" y="222809"/>
                  </a:moveTo>
                  <a:lnTo>
                    <a:pt x="223723" y="254813"/>
                  </a:lnTo>
                  <a:lnTo>
                    <a:pt x="223723" y="273101"/>
                  </a:lnTo>
                  <a:lnTo>
                    <a:pt x="195986" y="281025"/>
                  </a:lnTo>
                  <a:close/>
                  <a:moveTo>
                    <a:pt x="49073" y="192938"/>
                  </a:moveTo>
                  <a:lnTo>
                    <a:pt x="46329" y="205130"/>
                  </a:lnTo>
                  <a:cubicBezTo>
                    <a:pt x="41453" y="223012"/>
                    <a:pt x="35357" y="237947"/>
                    <a:pt x="28041" y="249936"/>
                  </a:cubicBezTo>
                  <a:cubicBezTo>
                    <a:pt x="20726" y="261925"/>
                    <a:pt x="13513" y="270459"/>
                    <a:pt x="6401" y="275539"/>
                  </a:cubicBezTo>
                  <a:lnTo>
                    <a:pt x="0" y="272186"/>
                  </a:lnTo>
                  <a:cubicBezTo>
                    <a:pt x="8941" y="249631"/>
                    <a:pt x="15646" y="225349"/>
                    <a:pt x="20117" y="199339"/>
                  </a:cubicBezTo>
                  <a:close/>
                  <a:moveTo>
                    <a:pt x="98145" y="185013"/>
                  </a:moveTo>
                  <a:lnTo>
                    <a:pt x="98145" y="230733"/>
                  </a:lnTo>
                  <a:lnTo>
                    <a:pt x="70104" y="238658"/>
                  </a:lnTo>
                  <a:lnTo>
                    <a:pt x="70409" y="191109"/>
                  </a:lnTo>
                  <a:close/>
                  <a:moveTo>
                    <a:pt x="65227" y="139293"/>
                  </a:moveTo>
                  <a:lnTo>
                    <a:pt x="58826" y="140208"/>
                  </a:lnTo>
                  <a:lnTo>
                    <a:pt x="58826" y="142646"/>
                  </a:lnTo>
                  <a:lnTo>
                    <a:pt x="54559" y="143865"/>
                  </a:lnTo>
                  <a:cubicBezTo>
                    <a:pt x="54153" y="151587"/>
                    <a:pt x="53746" y="157378"/>
                    <a:pt x="53340" y="161239"/>
                  </a:cubicBezTo>
                  <a:cubicBezTo>
                    <a:pt x="55575" y="161239"/>
                    <a:pt x="59537" y="161036"/>
                    <a:pt x="65227" y="160629"/>
                  </a:cubicBezTo>
                  <a:close/>
                  <a:moveTo>
                    <a:pt x="111252" y="135636"/>
                  </a:moveTo>
                  <a:lnTo>
                    <a:pt x="92964" y="136550"/>
                  </a:lnTo>
                  <a:lnTo>
                    <a:pt x="92964" y="158191"/>
                  </a:lnTo>
                  <a:cubicBezTo>
                    <a:pt x="101701" y="156769"/>
                    <a:pt x="107696" y="155753"/>
                    <a:pt x="110947" y="155143"/>
                  </a:cubicBezTo>
                  <a:cubicBezTo>
                    <a:pt x="111150" y="150673"/>
                    <a:pt x="111252" y="144170"/>
                    <a:pt x="111252" y="135636"/>
                  </a:cubicBezTo>
                  <a:close/>
                  <a:moveTo>
                    <a:pt x="65227" y="135331"/>
                  </a:moveTo>
                  <a:lnTo>
                    <a:pt x="59131" y="137160"/>
                  </a:lnTo>
                  <a:cubicBezTo>
                    <a:pt x="59131" y="138379"/>
                    <a:pt x="59029" y="139192"/>
                    <a:pt x="58826" y="139598"/>
                  </a:cubicBezTo>
                  <a:lnTo>
                    <a:pt x="65227" y="137769"/>
                  </a:lnTo>
                  <a:close/>
                  <a:moveTo>
                    <a:pt x="111252" y="121615"/>
                  </a:moveTo>
                  <a:lnTo>
                    <a:pt x="93878" y="126797"/>
                  </a:lnTo>
                  <a:lnTo>
                    <a:pt x="93878" y="129235"/>
                  </a:lnTo>
                  <a:lnTo>
                    <a:pt x="111252" y="124053"/>
                  </a:lnTo>
                  <a:lnTo>
                    <a:pt x="111252" y="121920"/>
                  </a:lnTo>
                  <a:close/>
                  <a:moveTo>
                    <a:pt x="64617" y="93573"/>
                  </a:moveTo>
                  <a:lnTo>
                    <a:pt x="60045" y="94793"/>
                  </a:lnTo>
                  <a:lnTo>
                    <a:pt x="59741" y="118872"/>
                  </a:lnTo>
                  <a:lnTo>
                    <a:pt x="66141" y="118567"/>
                  </a:lnTo>
                  <a:cubicBezTo>
                    <a:pt x="66141" y="109829"/>
                    <a:pt x="66040" y="104648"/>
                    <a:pt x="65837" y="103022"/>
                  </a:cubicBezTo>
                  <a:cubicBezTo>
                    <a:pt x="65430" y="98552"/>
                    <a:pt x="65024" y="95402"/>
                    <a:pt x="64617" y="93573"/>
                  </a:cubicBezTo>
                  <a:close/>
                  <a:moveTo>
                    <a:pt x="110642" y="87782"/>
                  </a:moveTo>
                  <a:lnTo>
                    <a:pt x="93269" y="89611"/>
                  </a:lnTo>
                  <a:lnTo>
                    <a:pt x="93269" y="100279"/>
                  </a:lnTo>
                  <a:lnTo>
                    <a:pt x="85344" y="91135"/>
                  </a:lnTo>
                  <a:lnTo>
                    <a:pt x="84734" y="91135"/>
                  </a:lnTo>
                  <a:lnTo>
                    <a:pt x="93878" y="101803"/>
                  </a:lnTo>
                  <a:lnTo>
                    <a:pt x="93878" y="115824"/>
                  </a:lnTo>
                  <a:lnTo>
                    <a:pt x="105461" y="113995"/>
                  </a:lnTo>
                  <a:lnTo>
                    <a:pt x="107289" y="116129"/>
                  </a:lnTo>
                  <a:cubicBezTo>
                    <a:pt x="108915" y="115722"/>
                    <a:pt x="110236" y="115519"/>
                    <a:pt x="111252" y="115519"/>
                  </a:cubicBezTo>
                  <a:cubicBezTo>
                    <a:pt x="111252" y="103530"/>
                    <a:pt x="111150" y="95301"/>
                    <a:pt x="110947" y="90830"/>
                  </a:cubicBezTo>
                  <a:cubicBezTo>
                    <a:pt x="110947" y="89408"/>
                    <a:pt x="110845" y="88392"/>
                    <a:pt x="110642" y="87782"/>
                  </a:cubicBezTo>
                  <a:close/>
                  <a:moveTo>
                    <a:pt x="308762" y="78333"/>
                  </a:moveTo>
                  <a:lnTo>
                    <a:pt x="312115" y="78333"/>
                  </a:lnTo>
                  <a:lnTo>
                    <a:pt x="312725" y="83820"/>
                  </a:lnTo>
                  <a:close/>
                  <a:moveTo>
                    <a:pt x="391058" y="67665"/>
                  </a:moveTo>
                  <a:lnTo>
                    <a:pt x="391058" y="68885"/>
                  </a:lnTo>
                  <a:cubicBezTo>
                    <a:pt x="391871" y="68885"/>
                    <a:pt x="392481" y="68783"/>
                    <a:pt x="392887" y="68580"/>
                  </a:cubicBezTo>
                  <a:lnTo>
                    <a:pt x="393497" y="68580"/>
                  </a:lnTo>
                  <a:close/>
                  <a:moveTo>
                    <a:pt x="99365" y="37185"/>
                  </a:moveTo>
                  <a:cubicBezTo>
                    <a:pt x="84328" y="38405"/>
                    <a:pt x="71729" y="40437"/>
                    <a:pt x="61569" y="43281"/>
                  </a:cubicBezTo>
                  <a:lnTo>
                    <a:pt x="52730" y="55473"/>
                  </a:lnTo>
                  <a:lnTo>
                    <a:pt x="50901" y="53340"/>
                  </a:lnTo>
                  <a:cubicBezTo>
                    <a:pt x="47447" y="58217"/>
                    <a:pt x="43078" y="63601"/>
                    <a:pt x="37795" y="69494"/>
                  </a:cubicBezTo>
                  <a:cubicBezTo>
                    <a:pt x="43485" y="71120"/>
                    <a:pt x="48971" y="72847"/>
                    <a:pt x="54254" y="74676"/>
                  </a:cubicBezTo>
                  <a:lnTo>
                    <a:pt x="69494" y="72542"/>
                  </a:lnTo>
                  <a:lnTo>
                    <a:pt x="70713" y="74066"/>
                  </a:lnTo>
                  <a:lnTo>
                    <a:pt x="71628" y="73761"/>
                  </a:lnTo>
                  <a:cubicBezTo>
                    <a:pt x="83007" y="61773"/>
                    <a:pt x="92253" y="49581"/>
                    <a:pt x="99365" y="37185"/>
                  </a:cubicBezTo>
                  <a:close/>
                  <a:moveTo>
                    <a:pt x="238963" y="14935"/>
                  </a:moveTo>
                  <a:lnTo>
                    <a:pt x="238963" y="15240"/>
                  </a:lnTo>
                  <a:lnTo>
                    <a:pt x="240487" y="17069"/>
                  </a:lnTo>
                  <a:lnTo>
                    <a:pt x="242925" y="15849"/>
                  </a:lnTo>
                  <a:lnTo>
                    <a:pt x="262737" y="30785"/>
                  </a:lnTo>
                  <a:lnTo>
                    <a:pt x="259385" y="37795"/>
                  </a:lnTo>
                  <a:lnTo>
                    <a:pt x="263347" y="38709"/>
                  </a:lnTo>
                  <a:lnTo>
                    <a:pt x="263347" y="39014"/>
                  </a:lnTo>
                  <a:cubicBezTo>
                    <a:pt x="263347" y="39217"/>
                    <a:pt x="262991" y="42011"/>
                    <a:pt x="262280" y="47396"/>
                  </a:cubicBezTo>
                  <a:cubicBezTo>
                    <a:pt x="261569" y="52781"/>
                    <a:pt x="260401" y="65024"/>
                    <a:pt x="258775" y="84125"/>
                  </a:cubicBezTo>
                  <a:lnTo>
                    <a:pt x="258775" y="85344"/>
                  </a:lnTo>
                  <a:lnTo>
                    <a:pt x="252679" y="87173"/>
                  </a:lnTo>
                  <a:cubicBezTo>
                    <a:pt x="249428" y="101803"/>
                    <a:pt x="240081" y="110439"/>
                    <a:pt x="224637" y="113081"/>
                  </a:cubicBezTo>
                  <a:lnTo>
                    <a:pt x="219456" y="113690"/>
                  </a:lnTo>
                  <a:lnTo>
                    <a:pt x="219151" y="113690"/>
                  </a:lnTo>
                  <a:lnTo>
                    <a:pt x="219151" y="113385"/>
                  </a:lnTo>
                  <a:cubicBezTo>
                    <a:pt x="216103" y="108102"/>
                    <a:pt x="211125" y="102616"/>
                    <a:pt x="204216" y="96926"/>
                  </a:cubicBezTo>
                  <a:lnTo>
                    <a:pt x="204825" y="96621"/>
                  </a:lnTo>
                  <a:lnTo>
                    <a:pt x="202387" y="95097"/>
                  </a:lnTo>
                  <a:lnTo>
                    <a:pt x="201777" y="95097"/>
                  </a:lnTo>
                  <a:lnTo>
                    <a:pt x="203606" y="90221"/>
                  </a:lnTo>
                  <a:lnTo>
                    <a:pt x="214884" y="91745"/>
                  </a:lnTo>
                  <a:cubicBezTo>
                    <a:pt x="218135" y="91948"/>
                    <a:pt x="221081" y="91287"/>
                    <a:pt x="223723" y="89763"/>
                  </a:cubicBezTo>
                  <a:cubicBezTo>
                    <a:pt x="226365" y="88239"/>
                    <a:pt x="227990" y="85649"/>
                    <a:pt x="228600" y="81991"/>
                  </a:cubicBezTo>
                  <a:cubicBezTo>
                    <a:pt x="230835" y="68173"/>
                    <a:pt x="232257" y="56794"/>
                    <a:pt x="232867" y="47853"/>
                  </a:cubicBezTo>
                  <a:cubicBezTo>
                    <a:pt x="232867" y="44399"/>
                    <a:pt x="231953" y="41046"/>
                    <a:pt x="230124" y="37795"/>
                  </a:cubicBezTo>
                  <a:cubicBezTo>
                    <a:pt x="218338" y="38201"/>
                    <a:pt x="207975" y="39014"/>
                    <a:pt x="199034" y="40233"/>
                  </a:cubicBezTo>
                  <a:lnTo>
                    <a:pt x="213055" y="47853"/>
                  </a:lnTo>
                  <a:lnTo>
                    <a:pt x="212445" y="48158"/>
                  </a:lnTo>
                  <a:cubicBezTo>
                    <a:pt x="212445" y="49174"/>
                    <a:pt x="210159" y="53797"/>
                    <a:pt x="205587" y="62027"/>
                  </a:cubicBezTo>
                  <a:cubicBezTo>
                    <a:pt x="201015" y="70256"/>
                    <a:pt x="194767" y="79146"/>
                    <a:pt x="186842" y="88697"/>
                  </a:cubicBezTo>
                  <a:cubicBezTo>
                    <a:pt x="178917" y="98247"/>
                    <a:pt x="169570" y="106273"/>
                    <a:pt x="158801" y="112776"/>
                  </a:cubicBezTo>
                  <a:lnTo>
                    <a:pt x="149047" y="115824"/>
                  </a:lnTo>
                  <a:lnTo>
                    <a:pt x="147828" y="116129"/>
                  </a:lnTo>
                  <a:lnTo>
                    <a:pt x="147523" y="116433"/>
                  </a:lnTo>
                  <a:lnTo>
                    <a:pt x="147218" y="116129"/>
                  </a:lnTo>
                  <a:lnTo>
                    <a:pt x="146304" y="116433"/>
                  </a:lnTo>
                  <a:lnTo>
                    <a:pt x="142341" y="112471"/>
                  </a:lnTo>
                  <a:lnTo>
                    <a:pt x="142646" y="112166"/>
                  </a:lnTo>
                  <a:cubicBezTo>
                    <a:pt x="150571" y="103022"/>
                    <a:pt x="158140" y="93116"/>
                    <a:pt x="165354" y="82448"/>
                  </a:cubicBezTo>
                  <a:cubicBezTo>
                    <a:pt x="172567" y="71780"/>
                    <a:pt x="177800" y="62585"/>
                    <a:pt x="181051" y="54864"/>
                  </a:cubicBezTo>
                  <a:cubicBezTo>
                    <a:pt x="182880" y="50393"/>
                    <a:pt x="183794" y="46329"/>
                    <a:pt x="183794" y="42672"/>
                  </a:cubicBezTo>
                  <a:cubicBezTo>
                    <a:pt x="181762" y="43078"/>
                    <a:pt x="178968" y="43586"/>
                    <a:pt x="175412" y="44196"/>
                  </a:cubicBezTo>
                  <a:cubicBezTo>
                    <a:pt x="171856" y="44805"/>
                    <a:pt x="168351" y="45313"/>
                    <a:pt x="164897" y="45720"/>
                  </a:cubicBezTo>
                  <a:lnTo>
                    <a:pt x="150876" y="24689"/>
                  </a:lnTo>
                  <a:cubicBezTo>
                    <a:pt x="151689" y="24689"/>
                    <a:pt x="157023" y="24790"/>
                    <a:pt x="166878" y="24993"/>
                  </a:cubicBezTo>
                  <a:cubicBezTo>
                    <a:pt x="176733" y="25197"/>
                    <a:pt x="200355" y="21945"/>
                    <a:pt x="237744" y="15240"/>
                  </a:cubicBezTo>
                  <a:close/>
                  <a:moveTo>
                    <a:pt x="527304" y="6096"/>
                  </a:moveTo>
                  <a:lnTo>
                    <a:pt x="520598" y="36271"/>
                  </a:lnTo>
                  <a:cubicBezTo>
                    <a:pt x="506374" y="40132"/>
                    <a:pt x="491541" y="42570"/>
                    <a:pt x="476097" y="43586"/>
                  </a:cubicBezTo>
                  <a:cubicBezTo>
                    <a:pt x="477317" y="64109"/>
                    <a:pt x="477825" y="81483"/>
                    <a:pt x="477621" y="95707"/>
                  </a:cubicBezTo>
                  <a:cubicBezTo>
                    <a:pt x="490626" y="94488"/>
                    <a:pt x="502717" y="93167"/>
                    <a:pt x="513893" y="91745"/>
                  </a:cubicBezTo>
                  <a:lnTo>
                    <a:pt x="514197" y="90525"/>
                  </a:lnTo>
                  <a:cubicBezTo>
                    <a:pt x="526796" y="88900"/>
                    <a:pt x="542239" y="86563"/>
                    <a:pt x="560527" y="83515"/>
                  </a:cubicBezTo>
                  <a:lnTo>
                    <a:pt x="562051" y="83515"/>
                  </a:lnTo>
                  <a:lnTo>
                    <a:pt x="580034" y="105461"/>
                  </a:lnTo>
                  <a:lnTo>
                    <a:pt x="575767" y="105765"/>
                  </a:lnTo>
                  <a:cubicBezTo>
                    <a:pt x="559105" y="105969"/>
                    <a:pt x="543052" y="106781"/>
                    <a:pt x="527609" y="108204"/>
                  </a:cubicBezTo>
                  <a:lnTo>
                    <a:pt x="540410" y="112166"/>
                  </a:lnTo>
                  <a:lnTo>
                    <a:pt x="540410" y="120091"/>
                  </a:lnTo>
                  <a:lnTo>
                    <a:pt x="540715" y="120091"/>
                  </a:lnTo>
                  <a:lnTo>
                    <a:pt x="540715" y="262737"/>
                  </a:lnTo>
                  <a:lnTo>
                    <a:pt x="512673" y="271272"/>
                  </a:lnTo>
                  <a:lnTo>
                    <a:pt x="512673" y="270662"/>
                  </a:lnTo>
                  <a:lnTo>
                    <a:pt x="512978" y="169469"/>
                  </a:lnTo>
                  <a:cubicBezTo>
                    <a:pt x="512978" y="144069"/>
                    <a:pt x="512877" y="129845"/>
                    <a:pt x="512673" y="126797"/>
                  </a:cubicBezTo>
                  <a:cubicBezTo>
                    <a:pt x="512470" y="123342"/>
                    <a:pt x="511657" y="118465"/>
                    <a:pt x="510235" y="112166"/>
                  </a:cubicBezTo>
                  <a:lnTo>
                    <a:pt x="509625" y="114605"/>
                  </a:lnTo>
                  <a:lnTo>
                    <a:pt x="508101" y="110642"/>
                  </a:lnTo>
                  <a:lnTo>
                    <a:pt x="507187" y="110337"/>
                  </a:lnTo>
                  <a:cubicBezTo>
                    <a:pt x="502107" y="111150"/>
                    <a:pt x="492353" y="112776"/>
                    <a:pt x="477926" y="115214"/>
                  </a:cubicBezTo>
                  <a:cubicBezTo>
                    <a:pt x="477113" y="144069"/>
                    <a:pt x="473557" y="169265"/>
                    <a:pt x="467258" y="190805"/>
                  </a:cubicBezTo>
                  <a:cubicBezTo>
                    <a:pt x="461365" y="211531"/>
                    <a:pt x="454050" y="228143"/>
                    <a:pt x="445313" y="240639"/>
                  </a:cubicBezTo>
                  <a:cubicBezTo>
                    <a:pt x="436575" y="253136"/>
                    <a:pt x="428244" y="262280"/>
                    <a:pt x="420319" y="268071"/>
                  </a:cubicBezTo>
                  <a:cubicBezTo>
                    <a:pt x="412394" y="273863"/>
                    <a:pt x="408432" y="276250"/>
                    <a:pt x="408432" y="275234"/>
                  </a:cubicBezTo>
                  <a:lnTo>
                    <a:pt x="402641" y="270967"/>
                  </a:lnTo>
                  <a:cubicBezTo>
                    <a:pt x="434543" y="239471"/>
                    <a:pt x="450494" y="187147"/>
                    <a:pt x="450494" y="113995"/>
                  </a:cubicBezTo>
                  <a:cubicBezTo>
                    <a:pt x="450494" y="107696"/>
                    <a:pt x="450291" y="99060"/>
                    <a:pt x="449885" y="88087"/>
                  </a:cubicBezTo>
                  <a:lnTo>
                    <a:pt x="468477" y="95402"/>
                  </a:lnTo>
                  <a:cubicBezTo>
                    <a:pt x="468884" y="95199"/>
                    <a:pt x="469595" y="95097"/>
                    <a:pt x="470611" y="95097"/>
                  </a:cubicBezTo>
                  <a:lnTo>
                    <a:pt x="449275" y="86868"/>
                  </a:lnTo>
                  <a:lnTo>
                    <a:pt x="448361" y="66446"/>
                  </a:lnTo>
                  <a:lnTo>
                    <a:pt x="447446" y="48158"/>
                  </a:lnTo>
                  <a:lnTo>
                    <a:pt x="447446" y="46634"/>
                  </a:lnTo>
                  <a:lnTo>
                    <a:pt x="447446" y="44196"/>
                  </a:lnTo>
                  <a:lnTo>
                    <a:pt x="446532" y="44196"/>
                  </a:lnTo>
                  <a:lnTo>
                    <a:pt x="445617" y="36271"/>
                  </a:lnTo>
                  <a:lnTo>
                    <a:pt x="446532" y="36271"/>
                  </a:lnTo>
                  <a:cubicBezTo>
                    <a:pt x="445516" y="31394"/>
                    <a:pt x="443992" y="28143"/>
                    <a:pt x="441960" y="26517"/>
                  </a:cubicBezTo>
                  <a:lnTo>
                    <a:pt x="441655" y="26213"/>
                  </a:lnTo>
                  <a:lnTo>
                    <a:pt x="445617" y="20726"/>
                  </a:lnTo>
                  <a:lnTo>
                    <a:pt x="445922" y="20726"/>
                  </a:lnTo>
                  <a:lnTo>
                    <a:pt x="472135" y="30785"/>
                  </a:lnTo>
                  <a:cubicBezTo>
                    <a:pt x="496113" y="24689"/>
                    <a:pt x="514502" y="16459"/>
                    <a:pt x="527304" y="6096"/>
                  </a:cubicBezTo>
                  <a:close/>
                  <a:moveTo>
                    <a:pt x="365455" y="5181"/>
                  </a:moveTo>
                  <a:lnTo>
                    <a:pt x="365760" y="5181"/>
                  </a:lnTo>
                  <a:lnTo>
                    <a:pt x="396240" y="14630"/>
                  </a:lnTo>
                  <a:lnTo>
                    <a:pt x="396240" y="67970"/>
                  </a:lnTo>
                  <a:cubicBezTo>
                    <a:pt x="405587" y="66141"/>
                    <a:pt x="412191" y="64414"/>
                    <a:pt x="416052" y="62789"/>
                  </a:cubicBezTo>
                  <a:lnTo>
                    <a:pt x="430987" y="83210"/>
                  </a:lnTo>
                  <a:lnTo>
                    <a:pt x="431901" y="83515"/>
                  </a:lnTo>
                  <a:lnTo>
                    <a:pt x="432511" y="84429"/>
                  </a:lnTo>
                  <a:cubicBezTo>
                    <a:pt x="420725" y="84633"/>
                    <a:pt x="406908" y="85344"/>
                    <a:pt x="391058" y="86563"/>
                  </a:cubicBezTo>
                  <a:lnTo>
                    <a:pt x="391058" y="93878"/>
                  </a:lnTo>
                  <a:lnTo>
                    <a:pt x="392277" y="92964"/>
                  </a:lnTo>
                  <a:cubicBezTo>
                    <a:pt x="396951" y="96825"/>
                    <a:pt x="402590" y="102463"/>
                    <a:pt x="409194" y="109880"/>
                  </a:cubicBezTo>
                  <a:cubicBezTo>
                    <a:pt x="415798" y="117297"/>
                    <a:pt x="422656" y="126085"/>
                    <a:pt x="429768" y="136245"/>
                  </a:cubicBezTo>
                  <a:lnTo>
                    <a:pt x="404469" y="151181"/>
                  </a:lnTo>
                  <a:cubicBezTo>
                    <a:pt x="399186" y="136550"/>
                    <a:pt x="394716" y="125069"/>
                    <a:pt x="391058" y="116738"/>
                  </a:cubicBezTo>
                  <a:lnTo>
                    <a:pt x="391058" y="268529"/>
                  </a:lnTo>
                  <a:lnTo>
                    <a:pt x="362712" y="277063"/>
                  </a:lnTo>
                  <a:lnTo>
                    <a:pt x="362712" y="276453"/>
                  </a:lnTo>
                  <a:cubicBezTo>
                    <a:pt x="362712" y="235001"/>
                    <a:pt x="362813" y="193853"/>
                    <a:pt x="363017" y="153009"/>
                  </a:cubicBezTo>
                  <a:cubicBezTo>
                    <a:pt x="356311" y="173329"/>
                    <a:pt x="347878" y="192532"/>
                    <a:pt x="337718" y="210617"/>
                  </a:cubicBezTo>
                  <a:lnTo>
                    <a:pt x="338328" y="214274"/>
                  </a:lnTo>
                  <a:cubicBezTo>
                    <a:pt x="331622" y="224841"/>
                    <a:pt x="326390" y="232257"/>
                    <a:pt x="322631" y="236525"/>
                  </a:cubicBezTo>
                  <a:cubicBezTo>
                    <a:pt x="318871" y="240792"/>
                    <a:pt x="316890" y="243027"/>
                    <a:pt x="316687" y="243230"/>
                  </a:cubicBezTo>
                  <a:lnTo>
                    <a:pt x="316382" y="243230"/>
                  </a:lnTo>
                  <a:lnTo>
                    <a:pt x="311505" y="239573"/>
                  </a:lnTo>
                  <a:lnTo>
                    <a:pt x="311810" y="239268"/>
                  </a:lnTo>
                  <a:cubicBezTo>
                    <a:pt x="320548" y="219354"/>
                    <a:pt x="326949" y="203403"/>
                    <a:pt x="331013" y="191414"/>
                  </a:cubicBezTo>
                  <a:lnTo>
                    <a:pt x="330098" y="184709"/>
                  </a:lnTo>
                  <a:cubicBezTo>
                    <a:pt x="335991" y="167437"/>
                    <a:pt x="339953" y="153314"/>
                    <a:pt x="341985" y="142341"/>
                  </a:cubicBezTo>
                  <a:cubicBezTo>
                    <a:pt x="344017" y="131369"/>
                    <a:pt x="346049" y="117043"/>
                    <a:pt x="348081" y="99365"/>
                  </a:cubicBezTo>
                  <a:cubicBezTo>
                    <a:pt x="348285" y="97536"/>
                    <a:pt x="348386" y="95097"/>
                    <a:pt x="348386" y="92049"/>
                  </a:cubicBezTo>
                  <a:cubicBezTo>
                    <a:pt x="339649" y="93675"/>
                    <a:pt x="332638" y="95097"/>
                    <a:pt x="327355" y="96317"/>
                  </a:cubicBezTo>
                  <a:lnTo>
                    <a:pt x="315468" y="80772"/>
                  </a:lnTo>
                  <a:lnTo>
                    <a:pt x="314858" y="75285"/>
                  </a:lnTo>
                  <a:cubicBezTo>
                    <a:pt x="335381" y="74473"/>
                    <a:pt x="351434" y="73558"/>
                    <a:pt x="363017" y="72542"/>
                  </a:cubicBezTo>
                  <a:lnTo>
                    <a:pt x="363017" y="53949"/>
                  </a:lnTo>
                  <a:lnTo>
                    <a:pt x="368198" y="55778"/>
                  </a:lnTo>
                  <a:cubicBezTo>
                    <a:pt x="368198" y="48057"/>
                    <a:pt x="368147" y="42469"/>
                    <a:pt x="368046" y="39014"/>
                  </a:cubicBezTo>
                  <a:cubicBezTo>
                    <a:pt x="367944" y="35560"/>
                    <a:pt x="367893" y="33426"/>
                    <a:pt x="367893" y="32613"/>
                  </a:cubicBezTo>
                  <a:cubicBezTo>
                    <a:pt x="367487" y="24079"/>
                    <a:pt x="365557" y="16459"/>
                    <a:pt x="362102" y="9753"/>
                  </a:cubicBezTo>
                  <a:lnTo>
                    <a:pt x="361797" y="9449"/>
                  </a:lnTo>
                  <a:close/>
                  <a:moveTo>
                    <a:pt x="49682" y="609"/>
                  </a:moveTo>
                  <a:lnTo>
                    <a:pt x="49987" y="609"/>
                  </a:lnTo>
                  <a:lnTo>
                    <a:pt x="76809" y="17069"/>
                  </a:lnTo>
                  <a:lnTo>
                    <a:pt x="73761" y="23165"/>
                  </a:lnTo>
                  <a:cubicBezTo>
                    <a:pt x="86766" y="20726"/>
                    <a:pt x="97637" y="18085"/>
                    <a:pt x="106375" y="15240"/>
                  </a:cubicBezTo>
                  <a:lnTo>
                    <a:pt x="110337" y="13716"/>
                  </a:lnTo>
                  <a:lnTo>
                    <a:pt x="125882" y="35357"/>
                  </a:lnTo>
                  <a:lnTo>
                    <a:pt x="124358" y="35357"/>
                  </a:lnTo>
                  <a:lnTo>
                    <a:pt x="127101" y="38405"/>
                  </a:lnTo>
                  <a:cubicBezTo>
                    <a:pt x="125273" y="42672"/>
                    <a:pt x="122123" y="47396"/>
                    <a:pt x="117653" y="52578"/>
                  </a:cubicBezTo>
                  <a:cubicBezTo>
                    <a:pt x="113182" y="57759"/>
                    <a:pt x="107493" y="62890"/>
                    <a:pt x="100584" y="67970"/>
                  </a:cubicBezTo>
                  <a:lnTo>
                    <a:pt x="121310" y="58521"/>
                  </a:lnTo>
                  <a:lnTo>
                    <a:pt x="140817" y="73457"/>
                  </a:lnTo>
                  <a:lnTo>
                    <a:pt x="138989" y="77419"/>
                  </a:lnTo>
                  <a:lnTo>
                    <a:pt x="138989" y="113385"/>
                  </a:lnTo>
                  <a:lnTo>
                    <a:pt x="124663" y="117653"/>
                  </a:lnTo>
                  <a:lnTo>
                    <a:pt x="126187" y="119786"/>
                  </a:lnTo>
                  <a:lnTo>
                    <a:pt x="139903" y="115519"/>
                  </a:lnTo>
                  <a:lnTo>
                    <a:pt x="139903" y="155448"/>
                  </a:lnTo>
                  <a:lnTo>
                    <a:pt x="138989" y="154229"/>
                  </a:lnTo>
                  <a:lnTo>
                    <a:pt x="138989" y="172212"/>
                  </a:lnTo>
                  <a:lnTo>
                    <a:pt x="134721" y="173126"/>
                  </a:lnTo>
                  <a:lnTo>
                    <a:pt x="134721" y="173431"/>
                  </a:lnTo>
                  <a:lnTo>
                    <a:pt x="141427" y="171907"/>
                  </a:lnTo>
                  <a:lnTo>
                    <a:pt x="141427" y="173126"/>
                  </a:lnTo>
                  <a:lnTo>
                    <a:pt x="144170" y="166116"/>
                  </a:lnTo>
                  <a:lnTo>
                    <a:pt x="143865" y="165811"/>
                  </a:lnTo>
                  <a:cubicBezTo>
                    <a:pt x="148336" y="153009"/>
                    <a:pt x="150571" y="141935"/>
                    <a:pt x="150571" y="132588"/>
                  </a:cubicBezTo>
                  <a:cubicBezTo>
                    <a:pt x="150571" y="128930"/>
                    <a:pt x="150317" y="125984"/>
                    <a:pt x="149809" y="123749"/>
                  </a:cubicBezTo>
                  <a:cubicBezTo>
                    <a:pt x="149301" y="121513"/>
                    <a:pt x="148844" y="120193"/>
                    <a:pt x="148437" y="119786"/>
                  </a:cubicBezTo>
                  <a:lnTo>
                    <a:pt x="148437" y="119177"/>
                  </a:lnTo>
                  <a:lnTo>
                    <a:pt x="151181" y="115824"/>
                  </a:lnTo>
                  <a:lnTo>
                    <a:pt x="151485" y="115824"/>
                  </a:lnTo>
                  <a:lnTo>
                    <a:pt x="180441" y="125882"/>
                  </a:lnTo>
                  <a:lnTo>
                    <a:pt x="180441" y="126187"/>
                  </a:lnTo>
                  <a:cubicBezTo>
                    <a:pt x="180035" y="129845"/>
                    <a:pt x="179019" y="134213"/>
                    <a:pt x="177393" y="139293"/>
                  </a:cubicBezTo>
                  <a:lnTo>
                    <a:pt x="194767" y="138379"/>
                  </a:lnTo>
                  <a:cubicBezTo>
                    <a:pt x="194564" y="136957"/>
                    <a:pt x="194462" y="135331"/>
                    <a:pt x="194462" y="133502"/>
                  </a:cubicBezTo>
                  <a:cubicBezTo>
                    <a:pt x="193853" y="124968"/>
                    <a:pt x="191821" y="117348"/>
                    <a:pt x="188366" y="110642"/>
                  </a:cubicBezTo>
                  <a:lnTo>
                    <a:pt x="188061" y="110337"/>
                  </a:lnTo>
                  <a:lnTo>
                    <a:pt x="192024" y="105765"/>
                  </a:lnTo>
                  <a:lnTo>
                    <a:pt x="192329" y="105765"/>
                  </a:lnTo>
                  <a:lnTo>
                    <a:pt x="222199" y="115519"/>
                  </a:lnTo>
                  <a:lnTo>
                    <a:pt x="222199" y="135636"/>
                  </a:lnTo>
                  <a:cubicBezTo>
                    <a:pt x="236017" y="133401"/>
                    <a:pt x="245567" y="131673"/>
                    <a:pt x="250850" y="130454"/>
                  </a:cubicBezTo>
                  <a:lnTo>
                    <a:pt x="261213" y="145694"/>
                  </a:lnTo>
                  <a:lnTo>
                    <a:pt x="262737" y="145389"/>
                  </a:lnTo>
                  <a:lnTo>
                    <a:pt x="264871" y="148742"/>
                  </a:lnTo>
                  <a:lnTo>
                    <a:pt x="263347" y="148742"/>
                  </a:lnTo>
                  <a:lnTo>
                    <a:pt x="263652" y="149352"/>
                  </a:lnTo>
                  <a:lnTo>
                    <a:pt x="247193" y="153009"/>
                  </a:lnTo>
                  <a:cubicBezTo>
                    <a:pt x="236017" y="153416"/>
                    <a:pt x="227685" y="153822"/>
                    <a:pt x="222199" y="154229"/>
                  </a:cubicBezTo>
                  <a:lnTo>
                    <a:pt x="222199" y="155143"/>
                  </a:lnTo>
                  <a:lnTo>
                    <a:pt x="223113" y="154838"/>
                  </a:lnTo>
                  <a:lnTo>
                    <a:pt x="223113" y="186233"/>
                  </a:lnTo>
                  <a:cubicBezTo>
                    <a:pt x="240792" y="184607"/>
                    <a:pt x="255829" y="182473"/>
                    <a:pt x="268224" y="179832"/>
                  </a:cubicBezTo>
                  <a:lnTo>
                    <a:pt x="283464" y="201777"/>
                  </a:lnTo>
                  <a:cubicBezTo>
                    <a:pt x="262737" y="201777"/>
                    <a:pt x="242621" y="202590"/>
                    <a:pt x="223113" y="204216"/>
                  </a:cubicBezTo>
                  <a:lnTo>
                    <a:pt x="223113" y="249631"/>
                  </a:lnTo>
                  <a:lnTo>
                    <a:pt x="195681" y="217627"/>
                  </a:lnTo>
                  <a:lnTo>
                    <a:pt x="195681" y="206654"/>
                  </a:lnTo>
                  <a:lnTo>
                    <a:pt x="190195" y="207264"/>
                  </a:lnTo>
                  <a:lnTo>
                    <a:pt x="174345" y="188976"/>
                  </a:lnTo>
                  <a:lnTo>
                    <a:pt x="195681" y="188061"/>
                  </a:lnTo>
                  <a:lnTo>
                    <a:pt x="195681" y="163677"/>
                  </a:lnTo>
                  <a:lnTo>
                    <a:pt x="194767" y="163982"/>
                  </a:lnTo>
                  <a:lnTo>
                    <a:pt x="194767" y="156667"/>
                  </a:lnTo>
                  <a:cubicBezTo>
                    <a:pt x="183591" y="157886"/>
                    <a:pt x="174752" y="159207"/>
                    <a:pt x="168249" y="160629"/>
                  </a:cubicBezTo>
                  <a:lnTo>
                    <a:pt x="167945" y="159715"/>
                  </a:lnTo>
                  <a:cubicBezTo>
                    <a:pt x="166319" y="162763"/>
                    <a:pt x="164084" y="166217"/>
                    <a:pt x="161239" y="170078"/>
                  </a:cubicBezTo>
                  <a:cubicBezTo>
                    <a:pt x="160020" y="171907"/>
                    <a:pt x="157886" y="174549"/>
                    <a:pt x="154838" y="178003"/>
                  </a:cubicBezTo>
                  <a:lnTo>
                    <a:pt x="150571" y="172821"/>
                  </a:lnTo>
                  <a:lnTo>
                    <a:pt x="149961" y="172821"/>
                  </a:lnTo>
                  <a:lnTo>
                    <a:pt x="149657" y="172517"/>
                  </a:lnTo>
                  <a:lnTo>
                    <a:pt x="141427" y="174650"/>
                  </a:lnTo>
                  <a:lnTo>
                    <a:pt x="149961" y="172821"/>
                  </a:lnTo>
                  <a:lnTo>
                    <a:pt x="154533" y="178308"/>
                  </a:lnTo>
                  <a:cubicBezTo>
                    <a:pt x="150876" y="182372"/>
                    <a:pt x="147117" y="186029"/>
                    <a:pt x="143256" y="189281"/>
                  </a:cubicBezTo>
                  <a:lnTo>
                    <a:pt x="141427" y="188061"/>
                  </a:lnTo>
                  <a:lnTo>
                    <a:pt x="141427" y="191414"/>
                  </a:lnTo>
                  <a:lnTo>
                    <a:pt x="168554" y="190805"/>
                  </a:lnTo>
                  <a:lnTo>
                    <a:pt x="184404" y="209093"/>
                  </a:lnTo>
                  <a:cubicBezTo>
                    <a:pt x="172212" y="210515"/>
                    <a:pt x="161747" y="211836"/>
                    <a:pt x="153009" y="213055"/>
                  </a:cubicBezTo>
                  <a:lnTo>
                    <a:pt x="141427" y="196901"/>
                  </a:lnTo>
                  <a:lnTo>
                    <a:pt x="141427" y="237134"/>
                  </a:lnTo>
                  <a:cubicBezTo>
                    <a:pt x="141427" y="250545"/>
                    <a:pt x="136957" y="259994"/>
                    <a:pt x="128016" y="265481"/>
                  </a:cubicBezTo>
                  <a:cubicBezTo>
                    <a:pt x="122529" y="268935"/>
                    <a:pt x="115824" y="270662"/>
                    <a:pt x="107899" y="270662"/>
                  </a:cubicBezTo>
                  <a:lnTo>
                    <a:pt x="104546" y="270662"/>
                  </a:lnTo>
                  <a:lnTo>
                    <a:pt x="104241" y="270357"/>
                  </a:lnTo>
                  <a:cubicBezTo>
                    <a:pt x="101397" y="262839"/>
                    <a:pt x="97637" y="257099"/>
                    <a:pt x="92964" y="253136"/>
                  </a:cubicBezTo>
                  <a:cubicBezTo>
                    <a:pt x="88290" y="249174"/>
                    <a:pt x="85852" y="247091"/>
                    <a:pt x="85649" y="246888"/>
                  </a:cubicBezTo>
                  <a:lnTo>
                    <a:pt x="87782" y="242316"/>
                  </a:lnTo>
                  <a:lnTo>
                    <a:pt x="101498" y="244145"/>
                  </a:lnTo>
                  <a:cubicBezTo>
                    <a:pt x="104546" y="244145"/>
                    <a:pt x="107239" y="243383"/>
                    <a:pt x="109575" y="241859"/>
                  </a:cubicBezTo>
                  <a:cubicBezTo>
                    <a:pt x="111912" y="240335"/>
                    <a:pt x="113081" y="237541"/>
                    <a:pt x="113081" y="233477"/>
                  </a:cubicBezTo>
                  <a:lnTo>
                    <a:pt x="113385" y="178003"/>
                  </a:lnTo>
                  <a:lnTo>
                    <a:pt x="124053" y="175565"/>
                  </a:lnTo>
                  <a:lnTo>
                    <a:pt x="122834" y="175565"/>
                  </a:lnTo>
                  <a:lnTo>
                    <a:pt x="110947" y="178308"/>
                  </a:lnTo>
                  <a:lnTo>
                    <a:pt x="110947" y="175565"/>
                  </a:lnTo>
                  <a:cubicBezTo>
                    <a:pt x="102819" y="175971"/>
                    <a:pt x="96825" y="176377"/>
                    <a:pt x="92964" y="176784"/>
                  </a:cubicBezTo>
                  <a:lnTo>
                    <a:pt x="92964" y="182270"/>
                  </a:lnTo>
                  <a:lnTo>
                    <a:pt x="65227" y="188366"/>
                  </a:lnTo>
                  <a:lnTo>
                    <a:pt x="65227" y="179527"/>
                  </a:lnTo>
                  <a:cubicBezTo>
                    <a:pt x="60960" y="179933"/>
                    <a:pt x="56286" y="180645"/>
                    <a:pt x="51206" y="181661"/>
                  </a:cubicBezTo>
                  <a:lnTo>
                    <a:pt x="49377" y="192633"/>
                  </a:lnTo>
                  <a:lnTo>
                    <a:pt x="20421" y="199034"/>
                  </a:lnTo>
                  <a:cubicBezTo>
                    <a:pt x="23469" y="180949"/>
                    <a:pt x="25298" y="163982"/>
                    <a:pt x="25908" y="148133"/>
                  </a:cubicBezTo>
                  <a:lnTo>
                    <a:pt x="30480" y="146913"/>
                  </a:lnTo>
                  <a:cubicBezTo>
                    <a:pt x="30886" y="140208"/>
                    <a:pt x="31089" y="131165"/>
                    <a:pt x="31089" y="119786"/>
                  </a:cubicBezTo>
                  <a:lnTo>
                    <a:pt x="30785" y="119177"/>
                  </a:lnTo>
                  <a:lnTo>
                    <a:pt x="31089" y="119177"/>
                  </a:lnTo>
                  <a:cubicBezTo>
                    <a:pt x="31089" y="111861"/>
                    <a:pt x="30937" y="105257"/>
                    <a:pt x="30632" y="99365"/>
                  </a:cubicBezTo>
                  <a:cubicBezTo>
                    <a:pt x="30327" y="93472"/>
                    <a:pt x="30175" y="89713"/>
                    <a:pt x="30175" y="88087"/>
                  </a:cubicBezTo>
                  <a:cubicBezTo>
                    <a:pt x="30175" y="84633"/>
                    <a:pt x="29769" y="81280"/>
                    <a:pt x="28956" y="78029"/>
                  </a:cubicBezTo>
                  <a:cubicBezTo>
                    <a:pt x="21234" y="84734"/>
                    <a:pt x="13919" y="89611"/>
                    <a:pt x="7010" y="92659"/>
                  </a:cubicBezTo>
                  <a:lnTo>
                    <a:pt x="6705" y="92659"/>
                  </a:lnTo>
                  <a:lnTo>
                    <a:pt x="1219" y="86868"/>
                  </a:lnTo>
                  <a:lnTo>
                    <a:pt x="1524" y="86563"/>
                  </a:lnTo>
                  <a:cubicBezTo>
                    <a:pt x="6197" y="81077"/>
                    <a:pt x="12090" y="73203"/>
                    <a:pt x="19202" y="62941"/>
                  </a:cubicBezTo>
                  <a:cubicBezTo>
                    <a:pt x="26314" y="52679"/>
                    <a:pt x="32410" y="43078"/>
                    <a:pt x="37490" y="34137"/>
                  </a:cubicBezTo>
                  <a:lnTo>
                    <a:pt x="39014" y="35966"/>
                  </a:lnTo>
                  <a:lnTo>
                    <a:pt x="43281" y="27737"/>
                  </a:lnTo>
                  <a:lnTo>
                    <a:pt x="42977" y="26517"/>
                  </a:lnTo>
                  <a:lnTo>
                    <a:pt x="43891" y="26517"/>
                  </a:lnTo>
                  <a:lnTo>
                    <a:pt x="45415" y="22860"/>
                  </a:lnTo>
                  <a:cubicBezTo>
                    <a:pt x="47041" y="18796"/>
                    <a:pt x="47853" y="14935"/>
                    <a:pt x="47853" y="11277"/>
                  </a:cubicBezTo>
                  <a:cubicBezTo>
                    <a:pt x="47853" y="8433"/>
                    <a:pt x="47447" y="5994"/>
                    <a:pt x="46634" y="3962"/>
                  </a:cubicBezTo>
                  <a:lnTo>
                    <a:pt x="46329" y="3048"/>
                  </a:lnTo>
                  <a:close/>
                  <a:moveTo>
                    <a:pt x="541934" y="0"/>
                  </a:moveTo>
                  <a:lnTo>
                    <a:pt x="560527" y="25603"/>
                  </a:lnTo>
                  <a:lnTo>
                    <a:pt x="559917" y="25908"/>
                  </a:lnTo>
                  <a:cubicBezTo>
                    <a:pt x="550570" y="30378"/>
                    <a:pt x="540004" y="34137"/>
                    <a:pt x="528218" y="37185"/>
                  </a:cubicBezTo>
                  <a:lnTo>
                    <a:pt x="534924" y="7010"/>
                  </a:lnTo>
                  <a:cubicBezTo>
                    <a:pt x="536956" y="5181"/>
                    <a:pt x="538531" y="3708"/>
                    <a:pt x="539648" y="2591"/>
                  </a:cubicBezTo>
                  <a:cubicBezTo>
                    <a:pt x="540766" y="1473"/>
                    <a:pt x="541426" y="711"/>
                    <a:pt x="541629" y="305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zihun159hao-gukesong" pitchFamily="2" charset="-122"/>
                <a:ea typeface="zihun159hao-gukesong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2348788"/>
            <a:ext cx="12190413" cy="4510800"/>
          </a:xfrm>
          <a:prstGeom prst="rect">
            <a:avLst/>
          </a:prstGeom>
          <a:solidFill>
            <a:srgbClr val="E5F3F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>
              <a:solidFill>
                <a:prstClr val="white"/>
              </a:solidFill>
            </a:endParaRPr>
          </a:p>
        </p:txBody>
      </p:sp>
      <p:grpSp>
        <p:nvGrpSpPr>
          <p:cNvPr id="3" name="组合 2"/>
          <p:cNvGrpSpPr/>
          <p:nvPr userDrawn="1">
            <p:custDataLst>
              <p:tags r:id="rId3"/>
            </p:custDataLst>
          </p:nvPr>
        </p:nvGrpSpPr>
        <p:grpSpPr>
          <a:xfrm>
            <a:off x="10798223" y="2348788"/>
            <a:ext cx="914401" cy="414999"/>
            <a:chOff x="645458" y="3594847"/>
            <a:chExt cx="914401" cy="414999"/>
          </a:xfrm>
        </p:grpSpPr>
        <p:sp>
          <p:nvSpPr>
            <p:cNvPr id="4" name="矩形 3"/>
            <p:cNvSpPr/>
            <p:nvPr>
              <p:custDataLst>
                <p:tags r:id="rId4"/>
              </p:custDataLst>
            </p:nvPr>
          </p:nvSpPr>
          <p:spPr>
            <a:xfrm>
              <a:off x="645458" y="3594847"/>
              <a:ext cx="914401" cy="414999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charset="-122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5"/>
              </p:custDataLst>
            </p:nvPr>
          </p:nvSpPr>
          <p:spPr>
            <a:xfrm>
              <a:off x="808095" y="3667060"/>
              <a:ext cx="580034" cy="281025"/>
            </a:xfrm>
            <a:custGeom>
              <a:rect l="l" t="t" r="r" b="b"/>
              <a:pathLst>
                <a:path w="580034" h="281025">
                  <a:moveTo>
                    <a:pt x="196291" y="222809"/>
                  </a:moveTo>
                  <a:lnTo>
                    <a:pt x="223723" y="254813"/>
                  </a:lnTo>
                  <a:lnTo>
                    <a:pt x="223723" y="273101"/>
                  </a:lnTo>
                  <a:lnTo>
                    <a:pt x="195986" y="281025"/>
                  </a:lnTo>
                  <a:close/>
                  <a:moveTo>
                    <a:pt x="49073" y="192938"/>
                  </a:moveTo>
                  <a:lnTo>
                    <a:pt x="46329" y="205130"/>
                  </a:lnTo>
                  <a:cubicBezTo>
                    <a:pt x="41453" y="223012"/>
                    <a:pt x="35357" y="237947"/>
                    <a:pt x="28041" y="249936"/>
                  </a:cubicBezTo>
                  <a:cubicBezTo>
                    <a:pt x="20726" y="261925"/>
                    <a:pt x="13513" y="270459"/>
                    <a:pt x="6401" y="275539"/>
                  </a:cubicBezTo>
                  <a:lnTo>
                    <a:pt x="0" y="272186"/>
                  </a:lnTo>
                  <a:cubicBezTo>
                    <a:pt x="8941" y="249631"/>
                    <a:pt x="15646" y="225349"/>
                    <a:pt x="20117" y="199339"/>
                  </a:cubicBezTo>
                  <a:close/>
                  <a:moveTo>
                    <a:pt x="98145" y="185013"/>
                  </a:moveTo>
                  <a:lnTo>
                    <a:pt x="98145" y="230733"/>
                  </a:lnTo>
                  <a:lnTo>
                    <a:pt x="70104" y="238658"/>
                  </a:lnTo>
                  <a:lnTo>
                    <a:pt x="70409" y="191109"/>
                  </a:lnTo>
                  <a:close/>
                  <a:moveTo>
                    <a:pt x="65227" y="139293"/>
                  </a:moveTo>
                  <a:lnTo>
                    <a:pt x="58826" y="140208"/>
                  </a:lnTo>
                  <a:lnTo>
                    <a:pt x="58826" y="142646"/>
                  </a:lnTo>
                  <a:lnTo>
                    <a:pt x="54559" y="143865"/>
                  </a:lnTo>
                  <a:cubicBezTo>
                    <a:pt x="54153" y="151587"/>
                    <a:pt x="53746" y="157378"/>
                    <a:pt x="53340" y="161239"/>
                  </a:cubicBezTo>
                  <a:cubicBezTo>
                    <a:pt x="55575" y="161239"/>
                    <a:pt x="59537" y="161036"/>
                    <a:pt x="65227" y="160629"/>
                  </a:cubicBezTo>
                  <a:close/>
                  <a:moveTo>
                    <a:pt x="111252" y="135636"/>
                  </a:moveTo>
                  <a:lnTo>
                    <a:pt x="92964" y="136550"/>
                  </a:lnTo>
                  <a:lnTo>
                    <a:pt x="92964" y="158191"/>
                  </a:lnTo>
                  <a:cubicBezTo>
                    <a:pt x="101701" y="156769"/>
                    <a:pt x="107696" y="155753"/>
                    <a:pt x="110947" y="155143"/>
                  </a:cubicBezTo>
                  <a:cubicBezTo>
                    <a:pt x="111150" y="150673"/>
                    <a:pt x="111252" y="144170"/>
                    <a:pt x="111252" y="135636"/>
                  </a:cubicBezTo>
                  <a:close/>
                  <a:moveTo>
                    <a:pt x="65227" y="135331"/>
                  </a:moveTo>
                  <a:lnTo>
                    <a:pt x="59131" y="137160"/>
                  </a:lnTo>
                  <a:cubicBezTo>
                    <a:pt x="59131" y="138379"/>
                    <a:pt x="59029" y="139192"/>
                    <a:pt x="58826" y="139598"/>
                  </a:cubicBezTo>
                  <a:lnTo>
                    <a:pt x="65227" y="137769"/>
                  </a:lnTo>
                  <a:close/>
                  <a:moveTo>
                    <a:pt x="111252" y="121615"/>
                  </a:moveTo>
                  <a:lnTo>
                    <a:pt x="93878" y="126797"/>
                  </a:lnTo>
                  <a:lnTo>
                    <a:pt x="93878" y="129235"/>
                  </a:lnTo>
                  <a:lnTo>
                    <a:pt x="111252" y="124053"/>
                  </a:lnTo>
                  <a:lnTo>
                    <a:pt x="111252" y="121920"/>
                  </a:lnTo>
                  <a:close/>
                  <a:moveTo>
                    <a:pt x="64617" y="93573"/>
                  </a:moveTo>
                  <a:lnTo>
                    <a:pt x="60045" y="94793"/>
                  </a:lnTo>
                  <a:lnTo>
                    <a:pt x="59741" y="118872"/>
                  </a:lnTo>
                  <a:lnTo>
                    <a:pt x="66141" y="118567"/>
                  </a:lnTo>
                  <a:cubicBezTo>
                    <a:pt x="66141" y="109829"/>
                    <a:pt x="66040" y="104648"/>
                    <a:pt x="65837" y="103022"/>
                  </a:cubicBezTo>
                  <a:cubicBezTo>
                    <a:pt x="65430" y="98552"/>
                    <a:pt x="65024" y="95402"/>
                    <a:pt x="64617" y="93573"/>
                  </a:cubicBezTo>
                  <a:close/>
                  <a:moveTo>
                    <a:pt x="110642" y="87782"/>
                  </a:moveTo>
                  <a:lnTo>
                    <a:pt x="93269" y="89611"/>
                  </a:lnTo>
                  <a:lnTo>
                    <a:pt x="93269" y="100279"/>
                  </a:lnTo>
                  <a:lnTo>
                    <a:pt x="85344" y="91135"/>
                  </a:lnTo>
                  <a:lnTo>
                    <a:pt x="84734" y="91135"/>
                  </a:lnTo>
                  <a:lnTo>
                    <a:pt x="93878" y="101803"/>
                  </a:lnTo>
                  <a:lnTo>
                    <a:pt x="93878" y="115824"/>
                  </a:lnTo>
                  <a:lnTo>
                    <a:pt x="105461" y="113995"/>
                  </a:lnTo>
                  <a:lnTo>
                    <a:pt x="107289" y="116129"/>
                  </a:lnTo>
                  <a:cubicBezTo>
                    <a:pt x="108915" y="115722"/>
                    <a:pt x="110236" y="115519"/>
                    <a:pt x="111252" y="115519"/>
                  </a:cubicBezTo>
                  <a:cubicBezTo>
                    <a:pt x="111252" y="103530"/>
                    <a:pt x="111150" y="95301"/>
                    <a:pt x="110947" y="90830"/>
                  </a:cubicBezTo>
                  <a:cubicBezTo>
                    <a:pt x="110947" y="89408"/>
                    <a:pt x="110845" y="88392"/>
                    <a:pt x="110642" y="87782"/>
                  </a:cubicBezTo>
                  <a:close/>
                  <a:moveTo>
                    <a:pt x="308762" y="78333"/>
                  </a:moveTo>
                  <a:lnTo>
                    <a:pt x="312115" y="78333"/>
                  </a:lnTo>
                  <a:lnTo>
                    <a:pt x="312725" y="83820"/>
                  </a:lnTo>
                  <a:close/>
                  <a:moveTo>
                    <a:pt x="391058" y="67665"/>
                  </a:moveTo>
                  <a:lnTo>
                    <a:pt x="391058" y="68885"/>
                  </a:lnTo>
                  <a:cubicBezTo>
                    <a:pt x="391871" y="68885"/>
                    <a:pt x="392481" y="68783"/>
                    <a:pt x="392887" y="68580"/>
                  </a:cubicBezTo>
                  <a:lnTo>
                    <a:pt x="393497" y="68580"/>
                  </a:lnTo>
                  <a:close/>
                  <a:moveTo>
                    <a:pt x="99365" y="37185"/>
                  </a:moveTo>
                  <a:cubicBezTo>
                    <a:pt x="84328" y="38405"/>
                    <a:pt x="71729" y="40437"/>
                    <a:pt x="61569" y="43281"/>
                  </a:cubicBezTo>
                  <a:lnTo>
                    <a:pt x="52730" y="55473"/>
                  </a:lnTo>
                  <a:lnTo>
                    <a:pt x="50901" y="53340"/>
                  </a:lnTo>
                  <a:cubicBezTo>
                    <a:pt x="47447" y="58217"/>
                    <a:pt x="43078" y="63601"/>
                    <a:pt x="37795" y="69494"/>
                  </a:cubicBezTo>
                  <a:cubicBezTo>
                    <a:pt x="43485" y="71120"/>
                    <a:pt x="48971" y="72847"/>
                    <a:pt x="54254" y="74676"/>
                  </a:cubicBezTo>
                  <a:lnTo>
                    <a:pt x="69494" y="72542"/>
                  </a:lnTo>
                  <a:lnTo>
                    <a:pt x="70713" y="74066"/>
                  </a:lnTo>
                  <a:lnTo>
                    <a:pt x="71628" y="73761"/>
                  </a:lnTo>
                  <a:cubicBezTo>
                    <a:pt x="83007" y="61773"/>
                    <a:pt x="92253" y="49581"/>
                    <a:pt x="99365" y="37185"/>
                  </a:cubicBezTo>
                  <a:close/>
                  <a:moveTo>
                    <a:pt x="238963" y="14935"/>
                  </a:moveTo>
                  <a:lnTo>
                    <a:pt x="238963" y="15240"/>
                  </a:lnTo>
                  <a:lnTo>
                    <a:pt x="240487" y="17069"/>
                  </a:lnTo>
                  <a:lnTo>
                    <a:pt x="242925" y="15849"/>
                  </a:lnTo>
                  <a:lnTo>
                    <a:pt x="262737" y="30785"/>
                  </a:lnTo>
                  <a:lnTo>
                    <a:pt x="259385" y="37795"/>
                  </a:lnTo>
                  <a:lnTo>
                    <a:pt x="263347" y="38709"/>
                  </a:lnTo>
                  <a:lnTo>
                    <a:pt x="263347" y="39014"/>
                  </a:lnTo>
                  <a:cubicBezTo>
                    <a:pt x="263347" y="39217"/>
                    <a:pt x="262991" y="42011"/>
                    <a:pt x="262280" y="47396"/>
                  </a:cubicBezTo>
                  <a:cubicBezTo>
                    <a:pt x="261569" y="52781"/>
                    <a:pt x="260401" y="65024"/>
                    <a:pt x="258775" y="84125"/>
                  </a:cubicBezTo>
                  <a:lnTo>
                    <a:pt x="258775" y="85344"/>
                  </a:lnTo>
                  <a:lnTo>
                    <a:pt x="252679" y="87173"/>
                  </a:lnTo>
                  <a:cubicBezTo>
                    <a:pt x="249428" y="101803"/>
                    <a:pt x="240081" y="110439"/>
                    <a:pt x="224637" y="113081"/>
                  </a:cubicBezTo>
                  <a:lnTo>
                    <a:pt x="219456" y="113690"/>
                  </a:lnTo>
                  <a:lnTo>
                    <a:pt x="219151" y="113690"/>
                  </a:lnTo>
                  <a:lnTo>
                    <a:pt x="219151" y="113385"/>
                  </a:lnTo>
                  <a:cubicBezTo>
                    <a:pt x="216103" y="108102"/>
                    <a:pt x="211125" y="102616"/>
                    <a:pt x="204216" y="96926"/>
                  </a:cubicBezTo>
                  <a:lnTo>
                    <a:pt x="204825" y="96621"/>
                  </a:lnTo>
                  <a:lnTo>
                    <a:pt x="202387" y="95097"/>
                  </a:lnTo>
                  <a:lnTo>
                    <a:pt x="201777" y="95097"/>
                  </a:lnTo>
                  <a:lnTo>
                    <a:pt x="203606" y="90221"/>
                  </a:lnTo>
                  <a:lnTo>
                    <a:pt x="214884" y="91745"/>
                  </a:lnTo>
                  <a:cubicBezTo>
                    <a:pt x="218135" y="91948"/>
                    <a:pt x="221081" y="91287"/>
                    <a:pt x="223723" y="89763"/>
                  </a:cubicBezTo>
                  <a:cubicBezTo>
                    <a:pt x="226365" y="88239"/>
                    <a:pt x="227990" y="85649"/>
                    <a:pt x="228600" y="81991"/>
                  </a:cubicBezTo>
                  <a:cubicBezTo>
                    <a:pt x="230835" y="68173"/>
                    <a:pt x="232257" y="56794"/>
                    <a:pt x="232867" y="47853"/>
                  </a:cubicBezTo>
                  <a:cubicBezTo>
                    <a:pt x="232867" y="44399"/>
                    <a:pt x="231953" y="41046"/>
                    <a:pt x="230124" y="37795"/>
                  </a:cubicBezTo>
                  <a:cubicBezTo>
                    <a:pt x="218338" y="38201"/>
                    <a:pt x="207975" y="39014"/>
                    <a:pt x="199034" y="40233"/>
                  </a:cubicBezTo>
                  <a:lnTo>
                    <a:pt x="213055" y="47853"/>
                  </a:lnTo>
                  <a:lnTo>
                    <a:pt x="212445" y="48158"/>
                  </a:lnTo>
                  <a:cubicBezTo>
                    <a:pt x="212445" y="49174"/>
                    <a:pt x="210159" y="53797"/>
                    <a:pt x="205587" y="62027"/>
                  </a:cubicBezTo>
                  <a:cubicBezTo>
                    <a:pt x="201015" y="70256"/>
                    <a:pt x="194767" y="79146"/>
                    <a:pt x="186842" y="88697"/>
                  </a:cubicBezTo>
                  <a:cubicBezTo>
                    <a:pt x="178917" y="98247"/>
                    <a:pt x="169570" y="106273"/>
                    <a:pt x="158801" y="112776"/>
                  </a:cubicBezTo>
                  <a:lnTo>
                    <a:pt x="149047" y="115824"/>
                  </a:lnTo>
                  <a:lnTo>
                    <a:pt x="147828" y="116129"/>
                  </a:lnTo>
                  <a:lnTo>
                    <a:pt x="147523" y="116433"/>
                  </a:lnTo>
                  <a:lnTo>
                    <a:pt x="147218" y="116129"/>
                  </a:lnTo>
                  <a:lnTo>
                    <a:pt x="146304" y="116433"/>
                  </a:lnTo>
                  <a:lnTo>
                    <a:pt x="142341" y="112471"/>
                  </a:lnTo>
                  <a:lnTo>
                    <a:pt x="142646" y="112166"/>
                  </a:lnTo>
                  <a:cubicBezTo>
                    <a:pt x="150571" y="103022"/>
                    <a:pt x="158140" y="93116"/>
                    <a:pt x="165354" y="82448"/>
                  </a:cubicBezTo>
                  <a:cubicBezTo>
                    <a:pt x="172567" y="71780"/>
                    <a:pt x="177800" y="62585"/>
                    <a:pt x="181051" y="54864"/>
                  </a:cubicBezTo>
                  <a:cubicBezTo>
                    <a:pt x="182880" y="50393"/>
                    <a:pt x="183794" y="46329"/>
                    <a:pt x="183794" y="42672"/>
                  </a:cubicBezTo>
                  <a:cubicBezTo>
                    <a:pt x="181762" y="43078"/>
                    <a:pt x="178968" y="43586"/>
                    <a:pt x="175412" y="44196"/>
                  </a:cubicBezTo>
                  <a:cubicBezTo>
                    <a:pt x="171856" y="44805"/>
                    <a:pt x="168351" y="45313"/>
                    <a:pt x="164897" y="45720"/>
                  </a:cubicBezTo>
                  <a:lnTo>
                    <a:pt x="150876" y="24689"/>
                  </a:lnTo>
                  <a:cubicBezTo>
                    <a:pt x="151689" y="24689"/>
                    <a:pt x="157023" y="24790"/>
                    <a:pt x="166878" y="24993"/>
                  </a:cubicBezTo>
                  <a:cubicBezTo>
                    <a:pt x="176733" y="25197"/>
                    <a:pt x="200355" y="21945"/>
                    <a:pt x="237744" y="15240"/>
                  </a:cubicBezTo>
                  <a:close/>
                  <a:moveTo>
                    <a:pt x="527304" y="6096"/>
                  </a:moveTo>
                  <a:lnTo>
                    <a:pt x="520598" y="36271"/>
                  </a:lnTo>
                  <a:cubicBezTo>
                    <a:pt x="506374" y="40132"/>
                    <a:pt x="491541" y="42570"/>
                    <a:pt x="476097" y="43586"/>
                  </a:cubicBezTo>
                  <a:cubicBezTo>
                    <a:pt x="477317" y="64109"/>
                    <a:pt x="477825" y="81483"/>
                    <a:pt x="477621" y="95707"/>
                  </a:cubicBezTo>
                  <a:cubicBezTo>
                    <a:pt x="490626" y="94488"/>
                    <a:pt x="502717" y="93167"/>
                    <a:pt x="513893" y="91745"/>
                  </a:cubicBezTo>
                  <a:lnTo>
                    <a:pt x="514197" y="90525"/>
                  </a:lnTo>
                  <a:cubicBezTo>
                    <a:pt x="526796" y="88900"/>
                    <a:pt x="542239" y="86563"/>
                    <a:pt x="560527" y="83515"/>
                  </a:cubicBezTo>
                  <a:lnTo>
                    <a:pt x="562051" y="83515"/>
                  </a:lnTo>
                  <a:lnTo>
                    <a:pt x="580034" y="105461"/>
                  </a:lnTo>
                  <a:lnTo>
                    <a:pt x="575767" y="105765"/>
                  </a:lnTo>
                  <a:cubicBezTo>
                    <a:pt x="559105" y="105969"/>
                    <a:pt x="543052" y="106781"/>
                    <a:pt x="527609" y="108204"/>
                  </a:cubicBezTo>
                  <a:lnTo>
                    <a:pt x="540410" y="112166"/>
                  </a:lnTo>
                  <a:lnTo>
                    <a:pt x="540410" y="120091"/>
                  </a:lnTo>
                  <a:lnTo>
                    <a:pt x="540715" y="120091"/>
                  </a:lnTo>
                  <a:lnTo>
                    <a:pt x="540715" y="262737"/>
                  </a:lnTo>
                  <a:lnTo>
                    <a:pt x="512673" y="271272"/>
                  </a:lnTo>
                  <a:lnTo>
                    <a:pt x="512673" y="270662"/>
                  </a:lnTo>
                  <a:lnTo>
                    <a:pt x="512978" y="169469"/>
                  </a:lnTo>
                  <a:cubicBezTo>
                    <a:pt x="512978" y="144069"/>
                    <a:pt x="512877" y="129845"/>
                    <a:pt x="512673" y="126797"/>
                  </a:cubicBezTo>
                  <a:cubicBezTo>
                    <a:pt x="512470" y="123342"/>
                    <a:pt x="511657" y="118465"/>
                    <a:pt x="510235" y="112166"/>
                  </a:cubicBezTo>
                  <a:lnTo>
                    <a:pt x="509625" y="114605"/>
                  </a:lnTo>
                  <a:lnTo>
                    <a:pt x="508101" y="110642"/>
                  </a:lnTo>
                  <a:lnTo>
                    <a:pt x="507187" y="110337"/>
                  </a:lnTo>
                  <a:cubicBezTo>
                    <a:pt x="502107" y="111150"/>
                    <a:pt x="492353" y="112776"/>
                    <a:pt x="477926" y="115214"/>
                  </a:cubicBezTo>
                  <a:cubicBezTo>
                    <a:pt x="477113" y="144069"/>
                    <a:pt x="473557" y="169265"/>
                    <a:pt x="467258" y="190805"/>
                  </a:cubicBezTo>
                  <a:cubicBezTo>
                    <a:pt x="461365" y="211531"/>
                    <a:pt x="454050" y="228143"/>
                    <a:pt x="445313" y="240639"/>
                  </a:cubicBezTo>
                  <a:cubicBezTo>
                    <a:pt x="436575" y="253136"/>
                    <a:pt x="428244" y="262280"/>
                    <a:pt x="420319" y="268071"/>
                  </a:cubicBezTo>
                  <a:cubicBezTo>
                    <a:pt x="412394" y="273863"/>
                    <a:pt x="408432" y="276250"/>
                    <a:pt x="408432" y="275234"/>
                  </a:cubicBezTo>
                  <a:lnTo>
                    <a:pt x="402641" y="270967"/>
                  </a:lnTo>
                  <a:cubicBezTo>
                    <a:pt x="434543" y="239471"/>
                    <a:pt x="450494" y="187147"/>
                    <a:pt x="450494" y="113995"/>
                  </a:cubicBezTo>
                  <a:cubicBezTo>
                    <a:pt x="450494" y="107696"/>
                    <a:pt x="450291" y="99060"/>
                    <a:pt x="449885" y="88087"/>
                  </a:cubicBezTo>
                  <a:lnTo>
                    <a:pt x="468477" y="95402"/>
                  </a:lnTo>
                  <a:cubicBezTo>
                    <a:pt x="468884" y="95199"/>
                    <a:pt x="469595" y="95097"/>
                    <a:pt x="470611" y="95097"/>
                  </a:cubicBezTo>
                  <a:lnTo>
                    <a:pt x="449275" y="86868"/>
                  </a:lnTo>
                  <a:lnTo>
                    <a:pt x="448361" y="66446"/>
                  </a:lnTo>
                  <a:lnTo>
                    <a:pt x="447446" y="48158"/>
                  </a:lnTo>
                  <a:lnTo>
                    <a:pt x="447446" y="46634"/>
                  </a:lnTo>
                  <a:lnTo>
                    <a:pt x="447446" y="44196"/>
                  </a:lnTo>
                  <a:lnTo>
                    <a:pt x="446532" y="44196"/>
                  </a:lnTo>
                  <a:lnTo>
                    <a:pt x="445617" y="36271"/>
                  </a:lnTo>
                  <a:lnTo>
                    <a:pt x="446532" y="36271"/>
                  </a:lnTo>
                  <a:cubicBezTo>
                    <a:pt x="445516" y="31394"/>
                    <a:pt x="443992" y="28143"/>
                    <a:pt x="441960" y="26517"/>
                  </a:cubicBezTo>
                  <a:lnTo>
                    <a:pt x="441655" y="26213"/>
                  </a:lnTo>
                  <a:lnTo>
                    <a:pt x="445617" y="20726"/>
                  </a:lnTo>
                  <a:lnTo>
                    <a:pt x="445922" y="20726"/>
                  </a:lnTo>
                  <a:lnTo>
                    <a:pt x="472135" y="30785"/>
                  </a:lnTo>
                  <a:cubicBezTo>
                    <a:pt x="496113" y="24689"/>
                    <a:pt x="514502" y="16459"/>
                    <a:pt x="527304" y="6096"/>
                  </a:cubicBezTo>
                  <a:close/>
                  <a:moveTo>
                    <a:pt x="365455" y="5181"/>
                  </a:moveTo>
                  <a:lnTo>
                    <a:pt x="365760" y="5181"/>
                  </a:lnTo>
                  <a:lnTo>
                    <a:pt x="396240" y="14630"/>
                  </a:lnTo>
                  <a:lnTo>
                    <a:pt x="396240" y="67970"/>
                  </a:lnTo>
                  <a:cubicBezTo>
                    <a:pt x="405587" y="66141"/>
                    <a:pt x="412191" y="64414"/>
                    <a:pt x="416052" y="62789"/>
                  </a:cubicBezTo>
                  <a:lnTo>
                    <a:pt x="430987" y="83210"/>
                  </a:lnTo>
                  <a:lnTo>
                    <a:pt x="431901" y="83515"/>
                  </a:lnTo>
                  <a:lnTo>
                    <a:pt x="432511" y="84429"/>
                  </a:lnTo>
                  <a:cubicBezTo>
                    <a:pt x="420725" y="84633"/>
                    <a:pt x="406908" y="85344"/>
                    <a:pt x="391058" y="86563"/>
                  </a:cubicBezTo>
                  <a:lnTo>
                    <a:pt x="391058" y="93878"/>
                  </a:lnTo>
                  <a:lnTo>
                    <a:pt x="392277" y="92964"/>
                  </a:lnTo>
                  <a:cubicBezTo>
                    <a:pt x="396951" y="96825"/>
                    <a:pt x="402590" y="102463"/>
                    <a:pt x="409194" y="109880"/>
                  </a:cubicBezTo>
                  <a:cubicBezTo>
                    <a:pt x="415798" y="117297"/>
                    <a:pt x="422656" y="126085"/>
                    <a:pt x="429768" y="136245"/>
                  </a:cubicBezTo>
                  <a:lnTo>
                    <a:pt x="404469" y="151181"/>
                  </a:lnTo>
                  <a:cubicBezTo>
                    <a:pt x="399186" y="136550"/>
                    <a:pt x="394716" y="125069"/>
                    <a:pt x="391058" y="116738"/>
                  </a:cubicBezTo>
                  <a:lnTo>
                    <a:pt x="391058" y="268529"/>
                  </a:lnTo>
                  <a:lnTo>
                    <a:pt x="362712" y="277063"/>
                  </a:lnTo>
                  <a:lnTo>
                    <a:pt x="362712" y="276453"/>
                  </a:lnTo>
                  <a:cubicBezTo>
                    <a:pt x="362712" y="235001"/>
                    <a:pt x="362813" y="193853"/>
                    <a:pt x="363017" y="153009"/>
                  </a:cubicBezTo>
                  <a:cubicBezTo>
                    <a:pt x="356311" y="173329"/>
                    <a:pt x="347878" y="192532"/>
                    <a:pt x="337718" y="210617"/>
                  </a:cubicBezTo>
                  <a:lnTo>
                    <a:pt x="338328" y="214274"/>
                  </a:lnTo>
                  <a:cubicBezTo>
                    <a:pt x="331622" y="224841"/>
                    <a:pt x="326390" y="232257"/>
                    <a:pt x="322631" y="236525"/>
                  </a:cubicBezTo>
                  <a:cubicBezTo>
                    <a:pt x="318871" y="240792"/>
                    <a:pt x="316890" y="243027"/>
                    <a:pt x="316687" y="243230"/>
                  </a:cubicBezTo>
                  <a:lnTo>
                    <a:pt x="316382" y="243230"/>
                  </a:lnTo>
                  <a:lnTo>
                    <a:pt x="311505" y="239573"/>
                  </a:lnTo>
                  <a:lnTo>
                    <a:pt x="311810" y="239268"/>
                  </a:lnTo>
                  <a:cubicBezTo>
                    <a:pt x="320548" y="219354"/>
                    <a:pt x="326949" y="203403"/>
                    <a:pt x="331013" y="191414"/>
                  </a:cubicBezTo>
                  <a:lnTo>
                    <a:pt x="330098" y="184709"/>
                  </a:lnTo>
                  <a:cubicBezTo>
                    <a:pt x="335991" y="167437"/>
                    <a:pt x="339953" y="153314"/>
                    <a:pt x="341985" y="142341"/>
                  </a:cubicBezTo>
                  <a:cubicBezTo>
                    <a:pt x="344017" y="131369"/>
                    <a:pt x="346049" y="117043"/>
                    <a:pt x="348081" y="99365"/>
                  </a:cubicBezTo>
                  <a:cubicBezTo>
                    <a:pt x="348285" y="97536"/>
                    <a:pt x="348386" y="95097"/>
                    <a:pt x="348386" y="92049"/>
                  </a:cubicBezTo>
                  <a:cubicBezTo>
                    <a:pt x="339649" y="93675"/>
                    <a:pt x="332638" y="95097"/>
                    <a:pt x="327355" y="96317"/>
                  </a:cubicBezTo>
                  <a:lnTo>
                    <a:pt x="315468" y="80772"/>
                  </a:lnTo>
                  <a:lnTo>
                    <a:pt x="314858" y="75285"/>
                  </a:lnTo>
                  <a:cubicBezTo>
                    <a:pt x="335381" y="74473"/>
                    <a:pt x="351434" y="73558"/>
                    <a:pt x="363017" y="72542"/>
                  </a:cubicBezTo>
                  <a:lnTo>
                    <a:pt x="363017" y="53949"/>
                  </a:lnTo>
                  <a:lnTo>
                    <a:pt x="368198" y="55778"/>
                  </a:lnTo>
                  <a:cubicBezTo>
                    <a:pt x="368198" y="48057"/>
                    <a:pt x="368147" y="42469"/>
                    <a:pt x="368046" y="39014"/>
                  </a:cubicBezTo>
                  <a:cubicBezTo>
                    <a:pt x="367944" y="35560"/>
                    <a:pt x="367893" y="33426"/>
                    <a:pt x="367893" y="32613"/>
                  </a:cubicBezTo>
                  <a:cubicBezTo>
                    <a:pt x="367487" y="24079"/>
                    <a:pt x="365557" y="16459"/>
                    <a:pt x="362102" y="9753"/>
                  </a:cubicBezTo>
                  <a:lnTo>
                    <a:pt x="361797" y="9449"/>
                  </a:lnTo>
                  <a:close/>
                  <a:moveTo>
                    <a:pt x="49682" y="609"/>
                  </a:moveTo>
                  <a:lnTo>
                    <a:pt x="49987" y="609"/>
                  </a:lnTo>
                  <a:lnTo>
                    <a:pt x="76809" y="17069"/>
                  </a:lnTo>
                  <a:lnTo>
                    <a:pt x="73761" y="23165"/>
                  </a:lnTo>
                  <a:cubicBezTo>
                    <a:pt x="86766" y="20726"/>
                    <a:pt x="97637" y="18085"/>
                    <a:pt x="106375" y="15240"/>
                  </a:cubicBezTo>
                  <a:lnTo>
                    <a:pt x="110337" y="13716"/>
                  </a:lnTo>
                  <a:lnTo>
                    <a:pt x="125882" y="35357"/>
                  </a:lnTo>
                  <a:lnTo>
                    <a:pt x="124358" y="35357"/>
                  </a:lnTo>
                  <a:lnTo>
                    <a:pt x="127101" y="38405"/>
                  </a:lnTo>
                  <a:cubicBezTo>
                    <a:pt x="125273" y="42672"/>
                    <a:pt x="122123" y="47396"/>
                    <a:pt x="117653" y="52578"/>
                  </a:cubicBezTo>
                  <a:cubicBezTo>
                    <a:pt x="113182" y="57759"/>
                    <a:pt x="107493" y="62890"/>
                    <a:pt x="100584" y="67970"/>
                  </a:cubicBezTo>
                  <a:lnTo>
                    <a:pt x="121310" y="58521"/>
                  </a:lnTo>
                  <a:lnTo>
                    <a:pt x="140817" y="73457"/>
                  </a:lnTo>
                  <a:lnTo>
                    <a:pt x="138989" y="77419"/>
                  </a:lnTo>
                  <a:lnTo>
                    <a:pt x="138989" y="113385"/>
                  </a:lnTo>
                  <a:lnTo>
                    <a:pt x="124663" y="117653"/>
                  </a:lnTo>
                  <a:lnTo>
                    <a:pt x="126187" y="119786"/>
                  </a:lnTo>
                  <a:lnTo>
                    <a:pt x="139903" y="115519"/>
                  </a:lnTo>
                  <a:lnTo>
                    <a:pt x="139903" y="155448"/>
                  </a:lnTo>
                  <a:lnTo>
                    <a:pt x="138989" y="154229"/>
                  </a:lnTo>
                  <a:lnTo>
                    <a:pt x="138989" y="172212"/>
                  </a:lnTo>
                  <a:lnTo>
                    <a:pt x="134721" y="173126"/>
                  </a:lnTo>
                  <a:lnTo>
                    <a:pt x="134721" y="173431"/>
                  </a:lnTo>
                  <a:lnTo>
                    <a:pt x="141427" y="171907"/>
                  </a:lnTo>
                  <a:lnTo>
                    <a:pt x="141427" y="173126"/>
                  </a:lnTo>
                  <a:lnTo>
                    <a:pt x="144170" y="166116"/>
                  </a:lnTo>
                  <a:lnTo>
                    <a:pt x="143865" y="165811"/>
                  </a:lnTo>
                  <a:cubicBezTo>
                    <a:pt x="148336" y="153009"/>
                    <a:pt x="150571" y="141935"/>
                    <a:pt x="150571" y="132588"/>
                  </a:cubicBezTo>
                  <a:cubicBezTo>
                    <a:pt x="150571" y="128930"/>
                    <a:pt x="150317" y="125984"/>
                    <a:pt x="149809" y="123749"/>
                  </a:cubicBezTo>
                  <a:cubicBezTo>
                    <a:pt x="149301" y="121513"/>
                    <a:pt x="148844" y="120193"/>
                    <a:pt x="148437" y="119786"/>
                  </a:cubicBezTo>
                  <a:lnTo>
                    <a:pt x="148437" y="119177"/>
                  </a:lnTo>
                  <a:lnTo>
                    <a:pt x="151181" y="115824"/>
                  </a:lnTo>
                  <a:lnTo>
                    <a:pt x="151485" y="115824"/>
                  </a:lnTo>
                  <a:lnTo>
                    <a:pt x="180441" y="125882"/>
                  </a:lnTo>
                  <a:lnTo>
                    <a:pt x="180441" y="126187"/>
                  </a:lnTo>
                  <a:cubicBezTo>
                    <a:pt x="180035" y="129845"/>
                    <a:pt x="179019" y="134213"/>
                    <a:pt x="177393" y="139293"/>
                  </a:cubicBezTo>
                  <a:lnTo>
                    <a:pt x="194767" y="138379"/>
                  </a:lnTo>
                  <a:cubicBezTo>
                    <a:pt x="194564" y="136957"/>
                    <a:pt x="194462" y="135331"/>
                    <a:pt x="194462" y="133502"/>
                  </a:cubicBezTo>
                  <a:cubicBezTo>
                    <a:pt x="193853" y="124968"/>
                    <a:pt x="191821" y="117348"/>
                    <a:pt x="188366" y="110642"/>
                  </a:cubicBezTo>
                  <a:lnTo>
                    <a:pt x="188061" y="110337"/>
                  </a:lnTo>
                  <a:lnTo>
                    <a:pt x="192024" y="105765"/>
                  </a:lnTo>
                  <a:lnTo>
                    <a:pt x="192329" y="105765"/>
                  </a:lnTo>
                  <a:lnTo>
                    <a:pt x="222199" y="115519"/>
                  </a:lnTo>
                  <a:lnTo>
                    <a:pt x="222199" y="135636"/>
                  </a:lnTo>
                  <a:cubicBezTo>
                    <a:pt x="236017" y="133401"/>
                    <a:pt x="245567" y="131673"/>
                    <a:pt x="250850" y="130454"/>
                  </a:cubicBezTo>
                  <a:lnTo>
                    <a:pt x="261213" y="145694"/>
                  </a:lnTo>
                  <a:lnTo>
                    <a:pt x="262737" y="145389"/>
                  </a:lnTo>
                  <a:lnTo>
                    <a:pt x="264871" y="148742"/>
                  </a:lnTo>
                  <a:lnTo>
                    <a:pt x="263347" y="148742"/>
                  </a:lnTo>
                  <a:lnTo>
                    <a:pt x="263652" y="149352"/>
                  </a:lnTo>
                  <a:lnTo>
                    <a:pt x="247193" y="153009"/>
                  </a:lnTo>
                  <a:cubicBezTo>
                    <a:pt x="236017" y="153416"/>
                    <a:pt x="227685" y="153822"/>
                    <a:pt x="222199" y="154229"/>
                  </a:cubicBezTo>
                  <a:lnTo>
                    <a:pt x="222199" y="155143"/>
                  </a:lnTo>
                  <a:lnTo>
                    <a:pt x="223113" y="154838"/>
                  </a:lnTo>
                  <a:lnTo>
                    <a:pt x="223113" y="186233"/>
                  </a:lnTo>
                  <a:cubicBezTo>
                    <a:pt x="240792" y="184607"/>
                    <a:pt x="255829" y="182473"/>
                    <a:pt x="268224" y="179832"/>
                  </a:cubicBezTo>
                  <a:lnTo>
                    <a:pt x="283464" y="201777"/>
                  </a:lnTo>
                  <a:cubicBezTo>
                    <a:pt x="262737" y="201777"/>
                    <a:pt x="242621" y="202590"/>
                    <a:pt x="223113" y="204216"/>
                  </a:cubicBezTo>
                  <a:lnTo>
                    <a:pt x="223113" y="249631"/>
                  </a:lnTo>
                  <a:lnTo>
                    <a:pt x="195681" y="217627"/>
                  </a:lnTo>
                  <a:lnTo>
                    <a:pt x="195681" y="206654"/>
                  </a:lnTo>
                  <a:lnTo>
                    <a:pt x="190195" y="207264"/>
                  </a:lnTo>
                  <a:lnTo>
                    <a:pt x="174345" y="188976"/>
                  </a:lnTo>
                  <a:lnTo>
                    <a:pt x="195681" y="188061"/>
                  </a:lnTo>
                  <a:lnTo>
                    <a:pt x="195681" y="163677"/>
                  </a:lnTo>
                  <a:lnTo>
                    <a:pt x="194767" y="163982"/>
                  </a:lnTo>
                  <a:lnTo>
                    <a:pt x="194767" y="156667"/>
                  </a:lnTo>
                  <a:cubicBezTo>
                    <a:pt x="183591" y="157886"/>
                    <a:pt x="174752" y="159207"/>
                    <a:pt x="168249" y="160629"/>
                  </a:cubicBezTo>
                  <a:lnTo>
                    <a:pt x="167945" y="159715"/>
                  </a:lnTo>
                  <a:cubicBezTo>
                    <a:pt x="166319" y="162763"/>
                    <a:pt x="164084" y="166217"/>
                    <a:pt x="161239" y="170078"/>
                  </a:cubicBezTo>
                  <a:cubicBezTo>
                    <a:pt x="160020" y="171907"/>
                    <a:pt x="157886" y="174549"/>
                    <a:pt x="154838" y="178003"/>
                  </a:cubicBezTo>
                  <a:lnTo>
                    <a:pt x="150571" y="172821"/>
                  </a:lnTo>
                  <a:lnTo>
                    <a:pt x="149961" y="172821"/>
                  </a:lnTo>
                  <a:lnTo>
                    <a:pt x="149657" y="172517"/>
                  </a:lnTo>
                  <a:lnTo>
                    <a:pt x="141427" y="174650"/>
                  </a:lnTo>
                  <a:lnTo>
                    <a:pt x="149961" y="172821"/>
                  </a:lnTo>
                  <a:lnTo>
                    <a:pt x="154533" y="178308"/>
                  </a:lnTo>
                  <a:cubicBezTo>
                    <a:pt x="150876" y="182372"/>
                    <a:pt x="147117" y="186029"/>
                    <a:pt x="143256" y="189281"/>
                  </a:cubicBezTo>
                  <a:lnTo>
                    <a:pt x="141427" y="188061"/>
                  </a:lnTo>
                  <a:lnTo>
                    <a:pt x="141427" y="191414"/>
                  </a:lnTo>
                  <a:lnTo>
                    <a:pt x="168554" y="190805"/>
                  </a:lnTo>
                  <a:lnTo>
                    <a:pt x="184404" y="209093"/>
                  </a:lnTo>
                  <a:cubicBezTo>
                    <a:pt x="172212" y="210515"/>
                    <a:pt x="161747" y="211836"/>
                    <a:pt x="153009" y="213055"/>
                  </a:cubicBezTo>
                  <a:lnTo>
                    <a:pt x="141427" y="196901"/>
                  </a:lnTo>
                  <a:lnTo>
                    <a:pt x="141427" y="237134"/>
                  </a:lnTo>
                  <a:cubicBezTo>
                    <a:pt x="141427" y="250545"/>
                    <a:pt x="136957" y="259994"/>
                    <a:pt x="128016" y="265481"/>
                  </a:cubicBezTo>
                  <a:cubicBezTo>
                    <a:pt x="122529" y="268935"/>
                    <a:pt x="115824" y="270662"/>
                    <a:pt x="107899" y="270662"/>
                  </a:cubicBezTo>
                  <a:lnTo>
                    <a:pt x="104546" y="270662"/>
                  </a:lnTo>
                  <a:lnTo>
                    <a:pt x="104241" y="270357"/>
                  </a:lnTo>
                  <a:cubicBezTo>
                    <a:pt x="101397" y="262839"/>
                    <a:pt x="97637" y="257099"/>
                    <a:pt x="92964" y="253136"/>
                  </a:cubicBezTo>
                  <a:cubicBezTo>
                    <a:pt x="88290" y="249174"/>
                    <a:pt x="85852" y="247091"/>
                    <a:pt x="85649" y="246888"/>
                  </a:cubicBezTo>
                  <a:lnTo>
                    <a:pt x="87782" y="242316"/>
                  </a:lnTo>
                  <a:lnTo>
                    <a:pt x="101498" y="244145"/>
                  </a:lnTo>
                  <a:cubicBezTo>
                    <a:pt x="104546" y="244145"/>
                    <a:pt x="107239" y="243383"/>
                    <a:pt x="109575" y="241859"/>
                  </a:cubicBezTo>
                  <a:cubicBezTo>
                    <a:pt x="111912" y="240335"/>
                    <a:pt x="113081" y="237541"/>
                    <a:pt x="113081" y="233477"/>
                  </a:cubicBezTo>
                  <a:lnTo>
                    <a:pt x="113385" y="178003"/>
                  </a:lnTo>
                  <a:lnTo>
                    <a:pt x="124053" y="175565"/>
                  </a:lnTo>
                  <a:lnTo>
                    <a:pt x="122834" y="175565"/>
                  </a:lnTo>
                  <a:lnTo>
                    <a:pt x="110947" y="178308"/>
                  </a:lnTo>
                  <a:lnTo>
                    <a:pt x="110947" y="175565"/>
                  </a:lnTo>
                  <a:cubicBezTo>
                    <a:pt x="102819" y="175971"/>
                    <a:pt x="96825" y="176377"/>
                    <a:pt x="92964" y="176784"/>
                  </a:cubicBezTo>
                  <a:lnTo>
                    <a:pt x="92964" y="182270"/>
                  </a:lnTo>
                  <a:lnTo>
                    <a:pt x="65227" y="188366"/>
                  </a:lnTo>
                  <a:lnTo>
                    <a:pt x="65227" y="179527"/>
                  </a:lnTo>
                  <a:cubicBezTo>
                    <a:pt x="60960" y="179933"/>
                    <a:pt x="56286" y="180645"/>
                    <a:pt x="51206" y="181661"/>
                  </a:cubicBezTo>
                  <a:lnTo>
                    <a:pt x="49377" y="192633"/>
                  </a:lnTo>
                  <a:lnTo>
                    <a:pt x="20421" y="199034"/>
                  </a:lnTo>
                  <a:cubicBezTo>
                    <a:pt x="23469" y="180949"/>
                    <a:pt x="25298" y="163982"/>
                    <a:pt x="25908" y="148133"/>
                  </a:cubicBezTo>
                  <a:lnTo>
                    <a:pt x="30480" y="146913"/>
                  </a:lnTo>
                  <a:cubicBezTo>
                    <a:pt x="30886" y="140208"/>
                    <a:pt x="31089" y="131165"/>
                    <a:pt x="31089" y="119786"/>
                  </a:cubicBezTo>
                  <a:lnTo>
                    <a:pt x="30785" y="119177"/>
                  </a:lnTo>
                  <a:lnTo>
                    <a:pt x="31089" y="119177"/>
                  </a:lnTo>
                  <a:cubicBezTo>
                    <a:pt x="31089" y="111861"/>
                    <a:pt x="30937" y="105257"/>
                    <a:pt x="30632" y="99365"/>
                  </a:cubicBezTo>
                  <a:cubicBezTo>
                    <a:pt x="30327" y="93472"/>
                    <a:pt x="30175" y="89713"/>
                    <a:pt x="30175" y="88087"/>
                  </a:cubicBezTo>
                  <a:cubicBezTo>
                    <a:pt x="30175" y="84633"/>
                    <a:pt x="29769" y="81280"/>
                    <a:pt x="28956" y="78029"/>
                  </a:cubicBezTo>
                  <a:cubicBezTo>
                    <a:pt x="21234" y="84734"/>
                    <a:pt x="13919" y="89611"/>
                    <a:pt x="7010" y="92659"/>
                  </a:cubicBezTo>
                  <a:lnTo>
                    <a:pt x="6705" y="92659"/>
                  </a:lnTo>
                  <a:lnTo>
                    <a:pt x="1219" y="86868"/>
                  </a:lnTo>
                  <a:lnTo>
                    <a:pt x="1524" y="86563"/>
                  </a:lnTo>
                  <a:cubicBezTo>
                    <a:pt x="6197" y="81077"/>
                    <a:pt x="12090" y="73203"/>
                    <a:pt x="19202" y="62941"/>
                  </a:cubicBezTo>
                  <a:cubicBezTo>
                    <a:pt x="26314" y="52679"/>
                    <a:pt x="32410" y="43078"/>
                    <a:pt x="37490" y="34137"/>
                  </a:cubicBezTo>
                  <a:lnTo>
                    <a:pt x="39014" y="35966"/>
                  </a:lnTo>
                  <a:lnTo>
                    <a:pt x="43281" y="27737"/>
                  </a:lnTo>
                  <a:lnTo>
                    <a:pt x="42977" y="26517"/>
                  </a:lnTo>
                  <a:lnTo>
                    <a:pt x="43891" y="26517"/>
                  </a:lnTo>
                  <a:lnTo>
                    <a:pt x="45415" y="22860"/>
                  </a:lnTo>
                  <a:cubicBezTo>
                    <a:pt x="47041" y="18796"/>
                    <a:pt x="47853" y="14935"/>
                    <a:pt x="47853" y="11277"/>
                  </a:cubicBezTo>
                  <a:cubicBezTo>
                    <a:pt x="47853" y="8433"/>
                    <a:pt x="47447" y="5994"/>
                    <a:pt x="46634" y="3962"/>
                  </a:cubicBezTo>
                  <a:lnTo>
                    <a:pt x="46329" y="3048"/>
                  </a:lnTo>
                  <a:close/>
                  <a:moveTo>
                    <a:pt x="541934" y="0"/>
                  </a:moveTo>
                  <a:lnTo>
                    <a:pt x="560527" y="25603"/>
                  </a:lnTo>
                  <a:lnTo>
                    <a:pt x="559917" y="25908"/>
                  </a:lnTo>
                  <a:cubicBezTo>
                    <a:pt x="550570" y="30378"/>
                    <a:pt x="540004" y="34137"/>
                    <a:pt x="528218" y="37185"/>
                  </a:cubicBezTo>
                  <a:lnTo>
                    <a:pt x="534924" y="7010"/>
                  </a:lnTo>
                  <a:cubicBezTo>
                    <a:pt x="536956" y="5181"/>
                    <a:pt x="538531" y="3708"/>
                    <a:pt x="539648" y="2591"/>
                  </a:cubicBezTo>
                  <a:cubicBezTo>
                    <a:pt x="540766" y="1473"/>
                    <a:pt x="541426" y="711"/>
                    <a:pt x="541629" y="305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zihun159hao-gukesong" pitchFamily="2" charset="-122"/>
                <a:ea typeface="zihun159hao-gukesong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1988788"/>
            <a:ext cx="12190413" cy="4870800"/>
          </a:xfrm>
          <a:prstGeom prst="rect">
            <a:avLst/>
          </a:prstGeom>
          <a:solidFill>
            <a:srgbClr val="E5F3F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>
              <a:solidFill>
                <a:prstClr val="white"/>
              </a:solidFill>
            </a:endParaRPr>
          </a:p>
        </p:txBody>
      </p:sp>
      <p:grpSp>
        <p:nvGrpSpPr>
          <p:cNvPr id="3" name="组合 2"/>
          <p:cNvGrpSpPr/>
          <p:nvPr userDrawn="1">
            <p:custDataLst>
              <p:tags r:id="rId3"/>
            </p:custDataLst>
          </p:nvPr>
        </p:nvGrpSpPr>
        <p:grpSpPr>
          <a:xfrm>
            <a:off x="10798223" y="1988788"/>
            <a:ext cx="914401" cy="414999"/>
            <a:chOff x="645458" y="3594847"/>
            <a:chExt cx="914401" cy="414999"/>
          </a:xfrm>
        </p:grpSpPr>
        <p:sp>
          <p:nvSpPr>
            <p:cNvPr id="4" name="矩形 3"/>
            <p:cNvSpPr/>
            <p:nvPr>
              <p:custDataLst>
                <p:tags r:id="rId4"/>
              </p:custDataLst>
            </p:nvPr>
          </p:nvSpPr>
          <p:spPr>
            <a:xfrm>
              <a:off x="645458" y="3594847"/>
              <a:ext cx="914401" cy="414999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charset="-122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5"/>
              </p:custDataLst>
            </p:nvPr>
          </p:nvSpPr>
          <p:spPr>
            <a:xfrm>
              <a:off x="808095" y="3667060"/>
              <a:ext cx="580034" cy="281025"/>
            </a:xfrm>
            <a:custGeom>
              <a:rect l="l" t="t" r="r" b="b"/>
              <a:pathLst>
                <a:path w="580034" h="281025">
                  <a:moveTo>
                    <a:pt x="196291" y="222809"/>
                  </a:moveTo>
                  <a:lnTo>
                    <a:pt x="223723" y="254813"/>
                  </a:lnTo>
                  <a:lnTo>
                    <a:pt x="223723" y="273101"/>
                  </a:lnTo>
                  <a:lnTo>
                    <a:pt x="195986" y="281025"/>
                  </a:lnTo>
                  <a:close/>
                  <a:moveTo>
                    <a:pt x="49073" y="192938"/>
                  </a:moveTo>
                  <a:lnTo>
                    <a:pt x="46329" y="205130"/>
                  </a:lnTo>
                  <a:cubicBezTo>
                    <a:pt x="41453" y="223012"/>
                    <a:pt x="35357" y="237947"/>
                    <a:pt x="28041" y="249936"/>
                  </a:cubicBezTo>
                  <a:cubicBezTo>
                    <a:pt x="20726" y="261925"/>
                    <a:pt x="13513" y="270459"/>
                    <a:pt x="6401" y="275539"/>
                  </a:cubicBezTo>
                  <a:lnTo>
                    <a:pt x="0" y="272186"/>
                  </a:lnTo>
                  <a:cubicBezTo>
                    <a:pt x="8941" y="249631"/>
                    <a:pt x="15646" y="225349"/>
                    <a:pt x="20117" y="199339"/>
                  </a:cubicBezTo>
                  <a:close/>
                  <a:moveTo>
                    <a:pt x="98145" y="185013"/>
                  </a:moveTo>
                  <a:lnTo>
                    <a:pt x="98145" y="230733"/>
                  </a:lnTo>
                  <a:lnTo>
                    <a:pt x="70104" y="238658"/>
                  </a:lnTo>
                  <a:lnTo>
                    <a:pt x="70409" y="191109"/>
                  </a:lnTo>
                  <a:close/>
                  <a:moveTo>
                    <a:pt x="65227" y="139293"/>
                  </a:moveTo>
                  <a:lnTo>
                    <a:pt x="58826" y="140208"/>
                  </a:lnTo>
                  <a:lnTo>
                    <a:pt x="58826" y="142646"/>
                  </a:lnTo>
                  <a:lnTo>
                    <a:pt x="54559" y="143865"/>
                  </a:lnTo>
                  <a:cubicBezTo>
                    <a:pt x="54153" y="151587"/>
                    <a:pt x="53746" y="157378"/>
                    <a:pt x="53340" y="161239"/>
                  </a:cubicBezTo>
                  <a:cubicBezTo>
                    <a:pt x="55575" y="161239"/>
                    <a:pt x="59537" y="161036"/>
                    <a:pt x="65227" y="160629"/>
                  </a:cubicBezTo>
                  <a:close/>
                  <a:moveTo>
                    <a:pt x="111252" y="135636"/>
                  </a:moveTo>
                  <a:lnTo>
                    <a:pt x="92964" y="136550"/>
                  </a:lnTo>
                  <a:lnTo>
                    <a:pt x="92964" y="158191"/>
                  </a:lnTo>
                  <a:cubicBezTo>
                    <a:pt x="101701" y="156769"/>
                    <a:pt x="107696" y="155753"/>
                    <a:pt x="110947" y="155143"/>
                  </a:cubicBezTo>
                  <a:cubicBezTo>
                    <a:pt x="111150" y="150673"/>
                    <a:pt x="111252" y="144170"/>
                    <a:pt x="111252" y="135636"/>
                  </a:cubicBezTo>
                  <a:close/>
                  <a:moveTo>
                    <a:pt x="65227" y="135331"/>
                  </a:moveTo>
                  <a:lnTo>
                    <a:pt x="59131" y="137160"/>
                  </a:lnTo>
                  <a:cubicBezTo>
                    <a:pt x="59131" y="138379"/>
                    <a:pt x="59029" y="139192"/>
                    <a:pt x="58826" y="139598"/>
                  </a:cubicBezTo>
                  <a:lnTo>
                    <a:pt x="65227" y="137769"/>
                  </a:lnTo>
                  <a:close/>
                  <a:moveTo>
                    <a:pt x="111252" y="121615"/>
                  </a:moveTo>
                  <a:lnTo>
                    <a:pt x="93878" y="126797"/>
                  </a:lnTo>
                  <a:lnTo>
                    <a:pt x="93878" y="129235"/>
                  </a:lnTo>
                  <a:lnTo>
                    <a:pt x="111252" y="124053"/>
                  </a:lnTo>
                  <a:lnTo>
                    <a:pt x="111252" y="121920"/>
                  </a:lnTo>
                  <a:close/>
                  <a:moveTo>
                    <a:pt x="64617" y="93573"/>
                  </a:moveTo>
                  <a:lnTo>
                    <a:pt x="60045" y="94793"/>
                  </a:lnTo>
                  <a:lnTo>
                    <a:pt x="59741" y="118872"/>
                  </a:lnTo>
                  <a:lnTo>
                    <a:pt x="66141" y="118567"/>
                  </a:lnTo>
                  <a:cubicBezTo>
                    <a:pt x="66141" y="109829"/>
                    <a:pt x="66040" y="104648"/>
                    <a:pt x="65837" y="103022"/>
                  </a:cubicBezTo>
                  <a:cubicBezTo>
                    <a:pt x="65430" y="98552"/>
                    <a:pt x="65024" y="95402"/>
                    <a:pt x="64617" y="93573"/>
                  </a:cubicBezTo>
                  <a:close/>
                  <a:moveTo>
                    <a:pt x="110642" y="87782"/>
                  </a:moveTo>
                  <a:lnTo>
                    <a:pt x="93269" y="89611"/>
                  </a:lnTo>
                  <a:lnTo>
                    <a:pt x="93269" y="100279"/>
                  </a:lnTo>
                  <a:lnTo>
                    <a:pt x="85344" y="91135"/>
                  </a:lnTo>
                  <a:lnTo>
                    <a:pt x="84734" y="91135"/>
                  </a:lnTo>
                  <a:lnTo>
                    <a:pt x="93878" y="101803"/>
                  </a:lnTo>
                  <a:lnTo>
                    <a:pt x="93878" y="115824"/>
                  </a:lnTo>
                  <a:lnTo>
                    <a:pt x="105461" y="113995"/>
                  </a:lnTo>
                  <a:lnTo>
                    <a:pt x="107289" y="116129"/>
                  </a:lnTo>
                  <a:cubicBezTo>
                    <a:pt x="108915" y="115722"/>
                    <a:pt x="110236" y="115519"/>
                    <a:pt x="111252" y="115519"/>
                  </a:cubicBezTo>
                  <a:cubicBezTo>
                    <a:pt x="111252" y="103530"/>
                    <a:pt x="111150" y="95301"/>
                    <a:pt x="110947" y="90830"/>
                  </a:cubicBezTo>
                  <a:cubicBezTo>
                    <a:pt x="110947" y="89408"/>
                    <a:pt x="110845" y="88392"/>
                    <a:pt x="110642" y="87782"/>
                  </a:cubicBezTo>
                  <a:close/>
                  <a:moveTo>
                    <a:pt x="308762" y="78333"/>
                  </a:moveTo>
                  <a:lnTo>
                    <a:pt x="312115" y="78333"/>
                  </a:lnTo>
                  <a:lnTo>
                    <a:pt x="312725" y="83820"/>
                  </a:lnTo>
                  <a:close/>
                  <a:moveTo>
                    <a:pt x="391058" y="67665"/>
                  </a:moveTo>
                  <a:lnTo>
                    <a:pt x="391058" y="68885"/>
                  </a:lnTo>
                  <a:cubicBezTo>
                    <a:pt x="391871" y="68885"/>
                    <a:pt x="392481" y="68783"/>
                    <a:pt x="392887" y="68580"/>
                  </a:cubicBezTo>
                  <a:lnTo>
                    <a:pt x="393497" y="68580"/>
                  </a:lnTo>
                  <a:close/>
                  <a:moveTo>
                    <a:pt x="99365" y="37185"/>
                  </a:moveTo>
                  <a:cubicBezTo>
                    <a:pt x="84328" y="38405"/>
                    <a:pt x="71729" y="40437"/>
                    <a:pt x="61569" y="43281"/>
                  </a:cubicBezTo>
                  <a:lnTo>
                    <a:pt x="52730" y="55473"/>
                  </a:lnTo>
                  <a:lnTo>
                    <a:pt x="50901" y="53340"/>
                  </a:lnTo>
                  <a:cubicBezTo>
                    <a:pt x="47447" y="58217"/>
                    <a:pt x="43078" y="63601"/>
                    <a:pt x="37795" y="69494"/>
                  </a:cubicBezTo>
                  <a:cubicBezTo>
                    <a:pt x="43485" y="71120"/>
                    <a:pt x="48971" y="72847"/>
                    <a:pt x="54254" y="74676"/>
                  </a:cubicBezTo>
                  <a:lnTo>
                    <a:pt x="69494" y="72542"/>
                  </a:lnTo>
                  <a:lnTo>
                    <a:pt x="70713" y="74066"/>
                  </a:lnTo>
                  <a:lnTo>
                    <a:pt x="71628" y="73761"/>
                  </a:lnTo>
                  <a:cubicBezTo>
                    <a:pt x="83007" y="61773"/>
                    <a:pt x="92253" y="49581"/>
                    <a:pt x="99365" y="37185"/>
                  </a:cubicBezTo>
                  <a:close/>
                  <a:moveTo>
                    <a:pt x="238963" y="14935"/>
                  </a:moveTo>
                  <a:lnTo>
                    <a:pt x="238963" y="15240"/>
                  </a:lnTo>
                  <a:lnTo>
                    <a:pt x="240487" y="17069"/>
                  </a:lnTo>
                  <a:lnTo>
                    <a:pt x="242925" y="15849"/>
                  </a:lnTo>
                  <a:lnTo>
                    <a:pt x="262737" y="30785"/>
                  </a:lnTo>
                  <a:lnTo>
                    <a:pt x="259385" y="37795"/>
                  </a:lnTo>
                  <a:lnTo>
                    <a:pt x="263347" y="38709"/>
                  </a:lnTo>
                  <a:lnTo>
                    <a:pt x="263347" y="39014"/>
                  </a:lnTo>
                  <a:cubicBezTo>
                    <a:pt x="263347" y="39217"/>
                    <a:pt x="262991" y="42011"/>
                    <a:pt x="262280" y="47396"/>
                  </a:cubicBezTo>
                  <a:cubicBezTo>
                    <a:pt x="261569" y="52781"/>
                    <a:pt x="260401" y="65024"/>
                    <a:pt x="258775" y="84125"/>
                  </a:cubicBezTo>
                  <a:lnTo>
                    <a:pt x="258775" y="85344"/>
                  </a:lnTo>
                  <a:lnTo>
                    <a:pt x="252679" y="87173"/>
                  </a:lnTo>
                  <a:cubicBezTo>
                    <a:pt x="249428" y="101803"/>
                    <a:pt x="240081" y="110439"/>
                    <a:pt x="224637" y="113081"/>
                  </a:cubicBezTo>
                  <a:lnTo>
                    <a:pt x="219456" y="113690"/>
                  </a:lnTo>
                  <a:lnTo>
                    <a:pt x="219151" y="113690"/>
                  </a:lnTo>
                  <a:lnTo>
                    <a:pt x="219151" y="113385"/>
                  </a:lnTo>
                  <a:cubicBezTo>
                    <a:pt x="216103" y="108102"/>
                    <a:pt x="211125" y="102616"/>
                    <a:pt x="204216" y="96926"/>
                  </a:cubicBezTo>
                  <a:lnTo>
                    <a:pt x="204825" y="96621"/>
                  </a:lnTo>
                  <a:lnTo>
                    <a:pt x="202387" y="95097"/>
                  </a:lnTo>
                  <a:lnTo>
                    <a:pt x="201777" y="95097"/>
                  </a:lnTo>
                  <a:lnTo>
                    <a:pt x="203606" y="90221"/>
                  </a:lnTo>
                  <a:lnTo>
                    <a:pt x="214884" y="91745"/>
                  </a:lnTo>
                  <a:cubicBezTo>
                    <a:pt x="218135" y="91948"/>
                    <a:pt x="221081" y="91287"/>
                    <a:pt x="223723" y="89763"/>
                  </a:cubicBezTo>
                  <a:cubicBezTo>
                    <a:pt x="226365" y="88239"/>
                    <a:pt x="227990" y="85649"/>
                    <a:pt x="228600" y="81991"/>
                  </a:cubicBezTo>
                  <a:cubicBezTo>
                    <a:pt x="230835" y="68173"/>
                    <a:pt x="232257" y="56794"/>
                    <a:pt x="232867" y="47853"/>
                  </a:cubicBezTo>
                  <a:cubicBezTo>
                    <a:pt x="232867" y="44399"/>
                    <a:pt x="231953" y="41046"/>
                    <a:pt x="230124" y="37795"/>
                  </a:cubicBezTo>
                  <a:cubicBezTo>
                    <a:pt x="218338" y="38201"/>
                    <a:pt x="207975" y="39014"/>
                    <a:pt x="199034" y="40233"/>
                  </a:cubicBezTo>
                  <a:lnTo>
                    <a:pt x="213055" y="47853"/>
                  </a:lnTo>
                  <a:lnTo>
                    <a:pt x="212445" y="48158"/>
                  </a:lnTo>
                  <a:cubicBezTo>
                    <a:pt x="212445" y="49174"/>
                    <a:pt x="210159" y="53797"/>
                    <a:pt x="205587" y="62027"/>
                  </a:cubicBezTo>
                  <a:cubicBezTo>
                    <a:pt x="201015" y="70256"/>
                    <a:pt x="194767" y="79146"/>
                    <a:pt x="186842" y="88697"/>
                  </a:cubicBezTo>
                  <a:cubicBezTo>
                    <a:pt x="178917" y="98247"/>
                    <a:pt x="169570" y="106273"/>
                    <a:pt x="158801" y="112776"/>
                  </a:cubicBezTo>
                  <a:lnTo>
                    <a:pt x="149047" y="115824"/>
                  </a:lnTo>
                  <a:lnTo>
                    <a:pt x="147828" y="116129"/>
                  </a:lnTo>
                  <a:lnTo>
                    <a:pt x="147523" y="116433"/>
                  </a:lnTo>
                  <a:lnTo>
                    <a:pt x="147218" y="116129"/>
                  </a:lnTo>
                  <a:lnTo>
                    <a:pt x="146304" y="116433"/>
                  </a:lnTo>
                  <a:lnTo>
                    <a:pt x="142341" y="112471"/>
                  </a:lnTo>
                  <a:lnTo>
                    <a:pt x="142646" y="112166"/>
                  </a:lnTo>
                  <a:cubicBezTo>
                    <a:pt x="150571" y="103022"/>
                    <a:pt x="158140" y="93116"/>
                    <a:pt x="165354" y="82448"/>
                  </a:cubicBezTo>
                  <a:cubicBezTo>
                    <a:pt x="172567" y="71780"/>
                    <a:pt x="177800" y="62585"/>
                    <a:pt x="181051" y="54864"/>
                  </a:cubicBezTo>
                  <a:cubicBezTo>
                    <a:pt x="182880" y="50393"/>
                    <a:pt x="183794" y="46329"/>
                    <a:pt x="183794" y="42672"/>
                  </a:cubicBezTo>
                  <a:cubicBezTo>
                    <a:pt x="181762" y="43078"/>
                    <a:pt x="178968" y="43586"/>
                    <a:pt x="175412" y="44196"/>
                  </a:cubicBezTo>
                  <a:cubicBezTo>
                    <a:pt x="171856" y="44805"/>
                    <a:pt x="168351" y="45313"/>
                    <a:pt x="164897" y="45720"/>
                  </a:cubicBezTo>
                  <a:lnTo>
                    <a:pt x="150876" y="24689"/>
                  </a:lnTo>
                  <a:cubicBezTo>
                    <a:pt x="151689" y="24689"/>
                    <a:pt x="157023" y="24790"/>
                    <a:pt x="166878" y="24993"/>
                  </a:cubicBezTo>
                  <a:cubicBezTo>
                    <a:pt x="176733" y="25197"/>
                    <a:pt x="200355" y="21945"/>
                    <a:pt x="237744" y="15240"/>
                  </a:cubicBezTo>
                  <a:close/>
                  <a:moveTo>
                    <a:pt x="527304" y="6096"/>
                  </a:moveTo>
                  <a:lnTo>
                    <a:pt x="520598" y="36271"/>
                  </a:lnTo>
                  <a:cubicBezTo>
                    <a:pt x="506374" y="40132"/>
                    <a:pt x="491541" y="42570"/>
                    <a:pt x="476097" y="43586"/>
                  </a:cubicBezTo>
                  <a:cubicBezTo>
                    <a:pt x="477317" y="64109"/>
                    <a:pt x="477825" y="81483"/>
                    <a:pt x="477621" y="95707"/>
                  </a:cubicBezTo>
                  <a:cubicBezTo>
                    <a:pt x="490626" y="94488"/>
                    <a:pt x="502717" y="93167"/>
                    <a:pt x="513893" y="91745"/>
                  </a:cubicBezTo>
                  <a:lnTo>
                    <a:pt x="514197" y="90525"/>
                  </a:lnTo>
                  <a:cubicBezTo>
                    <a:pt x="526796" y="88900"/>
                    <a:pt x="542239" y="86563"/>
                    <a:pt x="560527" y="83515"/>
                  </a:cubicBezTo>
                  <a:lnTo>
                    <a:pt x="562051" y="83515"/>
                  </a:lnTo>
                  <a:lnTo>
                    <a:pt x="580034" y="105461"/>
                  </a:lnTo>
                  <a:lnTo>
                    <a:pt x="575767" y="105765"/>
                  </a:lnTo>
                  <a:cubicBezTo>
                    <a:pt x="559105" y="105969"/>
                    <a:pt x="543052" y="106781"/>
                    <a:pt x="527609" y="108204"/>
                  </a:cubicBezTo>
                  <a:lnTo>
                    <a:pt x="540410" y="112166"/>
                  </a:lnTo>
                  <a:lnTo>
                    <a:pt x="540410" y="120091"/>
                  </a:lnTo>
                  <a:lnTo>
                    <a:pt x="540715" y="120091"/>
                  </a:lnTo>
                  <a:lnTo>
                    <a:pt x="540715" y="262737"/>
                  </a:lnTo>
                  <a:lnTo>
                    <a:pt x="512673" y="271272"/>
                  </a:lnTo>
                  <a:lnTo>
                    <a:pt x="512673" y="270662"/>
                  </a:lnTo>
                  <a:lnTo>
                    <a:pt x="512978" y="169469"/>
                  </a:lnTo>
                  <a:cubicBezTo>
                    <a:pt x="512978" y="144069"/>
                    <a:pt x="512877" y="129845"/>
                    <a:pt x="512673" y="126797"/>
                  </a:cubicBezTo>
                  <a:cubicBezTo>
                    <a:pt x="512470" y="123342"/>
                    <a:pt x="511657" y="118465"/>
                    <a:pt x="510235" y="112166"/>
                  </a:cubicBezTo>
                  <a:lnTo>
                    <a:pt x="509625" y="114605"/>
                  </a:lnTo>
                  <a:lnTo>
                    <a:pt x="508101" y="110642"/>
                  </a:lnTo>
                  <a:lnTo>
                    <a:pt x="507187" y="110337"/>
                  </a:lnTo>
                  <a:cubicBezTo>
                    <a:pt x="502107" y="111150"/>
                    <a:pt x="492353" y="112776"/>
                    <a:pt x="477926" y="115214"/>
                  </a:cubicBezTo>
                  <a:cubicBezTo>
                    <a:pt x="477113" y="144069"/>
                    <a:pt x="473557" y="169265"/>
                    <a:pt x="467258" y="190805"/>
                  </a:cubicBezTo>
                  <a:cubicBezTo>
                    <a:pt x="461365" y="211531"/>
                    <a:pt x="454050" y="228143"/>
                    <a:pt x="445313" y="240639"/>
                  </a:cubicBezTo>
                  <a:cubicBezTo>
                    <a:pt x="436575" y="253136"/>
                    <a:pt x="428244" y="262280"/>
                    <a:pt x="420319" y="268071"/>
                  </a:cubicBezTo>
                  <a:cubicBezTo>
                    <a:pt x="412394" y="273863"/>
                    <a:pt x="408432" y="276250"/>
                    <a:pt x="408432" y="275234"/>
                  </a:cubicBezTo>
                  <a:lnTo>
                    <a:pt x="402641" y="270967"/>
                  </a:lnTo>
                  <a:cubicBezTo>
                    <a:pt x="434543" y="239471"/>
                    <a:pt x="450494" y="187147"/>
                    <a:pt x="450494" y="113995"/>
                  </a:cubicBezTo>
                  <a:cubicBezTo>
                    <a:pt x="450494" y="107696"/>
                    <a:pt x="450291" y="99060"/>
                    <a:pt x="449885" y="88087"/>
                  </a:cubicBezTo>
                  <a:lnTo>
                    <a:pt x="468477" y="95402"/>
                  </a:lnTo>
                  <a:cubicBezTo>
                    <a:pt x="468884" y="95199"/>
                    <a:pt x="469595" y="95097"/>
                    <a:pt x="470611" y="95097"/>
                  </a:cubicBezTo>
                  <a:lnTo>
                    <a:pt x="449275" y="86868"/>
                  </a:lnTo>
                  <a:lnTo>
                    <a:pt x="448361" y="66446"/>
                  </a:lnTo>
                  <a:lnTo>
                    <a:pt x="447446" y="48158"/>
                  </a:lnTo>
                  <a:lnTo>
                    <a:pt x="447446" y="46634"/>
                  </a:lnTo>
                  <a:lnTo>
                    <a:pt x="447446" y="44196"/>
                  </a:lnTo>
                  <a:lnTo>
                    <a:pt x="446532" y="44196"/>
                  </a:lnTo>
                  <a:lnTo>
                    <a:pt x="445617" y="36271"/>
                  </a:lnTo>
                  <a:lnTo>
                    <a:pt x="446532" y="36271"/>
                  </a:lnTo>
                  <a:cubicBezTo>
                    <a:pt x="445516" y="31394"/>
                    <a:pt x="443992" y="28143"/>
                    <a:pt x="441960" y="26517"/>
                  </a:cubicBezTo>
                  <a:lnTo>
                    <a:pt x="441655" y="26213"/>
                  </a:lnTo>
                  <a:lnTo>
                    <a:pt x="445617" y="20726"/>
                  </a:lnTo>
                  <a:lnTo>
                    <a:pt x="445922" y="20726"/>
                  </a:lnTo>
                  <a:lnTo>
                    <a:pt x="472135" y="30785"/>
                  </a:lnTo>
                  <a:cubicBezTo>
                    <a:pt x="496113" y="24689"/>
                    <a:pt x="514502" y="16459"/>
                    <a:pt x="527304" y="6096"/>
                  </a:cubicBezTo>
                  <a:close/>
                  <a:moveTo>
                    <a:pt x="365455" y="5181"/>
                  </a:moveTo>
                  <a:lnTo>
                    <a:pt x="365760" y="5181"/>
                  </a:lnTo>
                  <a:lnTo>
                    <a:pt x="396240" y="14630"/>
                  </a:lnTo>
                  <a:lnTo>
                    <a:pt x="396240" y="67970"/>
                  </a:lnTo>
                  <a:cubicBezTo>
                    <a:pt x="405587" y="66141"/>
                    <a:pt x="412191" y="64414"/>
                    <a:pt x="416052" y="62789"/>
                  </a:cubicBezTo>
                  <a:lnTo>
                    <a:pt x="430987" y="83210"/>
                  </a:lnTo>
                  <a:lnTo>
                    <a:pt x="431901" y="83515"/>
                  </a:lnTo>
                  <a:lnTo>
                    <a:pt x="432511" y="84429"/>
                  </a:lnTo>
                  <a:cubicBezTo>
                    <a:pt x="420725" y="84633"/>
                    <a:pt x="406908" y="85344"/>
                    <a:pt x="391058" y="86563"/>
                  </a:cubicBezTo>
                  <a:lnTo>
                    <a:pt x="391058" y="93878"/>
                  </a:lnTo>
                  <a:lnTo>
                    <a:pt x="392277" y="92964"/>
                  </a:lnTo>
                  <a:cubicBezTo>
                    <a:pt x="396951" y="96825"/>
                    <a:pt x="402590" y="102463"/>
                    <a:pt x="409194" y="109880"/>
                  </a:cubicBezTo>
                  <a:cubicBezTo>
                    <a:pt x="415798" y="117297"/>
                    <a:pt x="422656" y="126085"/>
                    <a:pt x="429768" y="136245"/>
                  </a:cubicBezTo>
                  <a:lnTo>
                    <a:pt x="404469" y="151181"/>
                  </a:lnTo>
                  <a:cubicBezTo>
                    <a:pt x="399186" y="136550"/>
                    <a:pt x="394716" y="125069"/>
                    <a:pt x="391058" y="116738"/>
                  </a:cubicBezTo>
                  <a:lnTo>
                    <a:pt x="391058" y="268529"/>
                  </a:lnTo>
                  <a:lnTo>
                    <a:pt x="362712" y="277063"/>
                  </a:lnTo>
                  <a:lnTo>
                    <a:pt x="362712" y="276453"/>
                  </a:lnTo>
                  <a:cubicBezTo>
                    <a:pt x="362712" y="235001"/>
                    <a:pt x="362813" y="193853"/>
                    <a:pt x="363017" y="153009"/>
                  </a:cubicBezTo>
                  <a:cubicBezTo>
                    <a:pt x="356311" y="173329"/>
                    <a:pt x="347878" y="192532"/>
                    <a:pt x="337718" y="210617"/>
                  </a:cubicBezTo>
                  <a:lnTo>
                    <a:pt x="338328" y="214274"/>
                  </a:lnTo>
                  <a:cubicBezTo>
                    <a:pt x="331622" y="224841"/>
                    <a:pt x="326390" y="232257"/>
                    <a:pt x="322631" y="236525"/>
                  </a:cubicBezTo>
                  <a:cubicBezTo>
                    <a:pt x="318871" y="240792"/>
                    <a:pt x="316890" y="243027"/>
                    <a:pt x="316687" y="243230"/>
                  </a:cubicBezTo>
                  <a:lnTo>
                    <a:pt x="316382" y="243230"/>
                  </a:lnTo>
                  <a:lnTo>
                    <a:pt x="311505" y="239573"/>
                  </a:lnTo>
                  <a:lnTo>
                    <a:pt x="311810" y="239268"/>
                  </a:lnTo>
                  <a:cubicBezTo>
                    <a:pt x="320548" y="219354"/>
                    <a:pt x="326949" y="203403"/>
                    <a:pt x="331013" y="191414"/>
                  </a:cubicBezTo>
                  <a:lnTo>
                    <a:pt x="330098" y="184709"/>
                  </a:lnTo>
                  <a:cubicBezTo>
                    <a:pt x="335991" y="167437"/>
                    <a:pt x="339953" y="153314"/>
                    <a:pt x="341985" y="142341"/>
                  </a:cubicBezTo>
                  <a:cubicBezTo>
                    <a:pt x="344017" y="131369"/>
                    <a:pt x="346049" y="117043"/>
                    <a:pt x="348081" y="99365"/>
                  </a:cubicBezTo>
                  <a:cubicBezTo>
                    <a:pt x="348285" y="97536"/>
                    <a:pt x="348386" y="95097"/>
                    <a:pt x="348386" y="92049"/>
                  </a:cubicBezTo>
                  <a:cubicBezTo>
                    <a:pt x="339649" y="93675"/>
                    <a:pt x="332638" y="95097"/>
                    <a:pt x="327355" y="96317"/>
                  </a:cubicBezTo>
                  <a:lnTo>
                    <a:pt x="315468" y="80772"/>
                  </a:lnTo>
                  <a:lnTo>
                    <a:pt x="314858" y="75285"/>
                  </a:lnTo>
                  <a:cubicBezTo>
                    <a:pt x="335381" y="74473"/>
                    <a:pt x="351434" y="73558"/>
                    <a:pt x="363017" y="72542"/>
                  </a:cubicBezTo>
                  <a:lnTo>
                    <a:pt x="363017" y="53949"/>
                  </a:lnTo>
                  <a:lnTo>
                    <a:pt x="368198" y="55778"/>
                  </a:lnTo>
                  <a:cubicBezTo>
                    <a:pt x="368198" y="48057"/>
                    <a:pt x="368147" y="42469"/>
                    <a:pt x="368046" y="39014"/>
                  </a:cubicBezTo>
                  <a:cubicBezTo>
                    <a:pt x="367944" y="35560"/>
                    <a:pt x="367893" y="33426"/>
                    <a:pt x="367893" y="32613"/>
                  </a:cubicBezTo>
                  <a:cubicBezTo>
                    <a:pt x="367487" y="24079"/>
                    <a:pt x="365557" y="16459"/>
                    <a:pt x="362102" y="9753"/>
                  </a:cubicBezTo>
                  <a:lnTo>
                    <a:pt x="361797" y="9449"/>
                  </a:lnTo>
                  <a:close/>
                  <a:moveTo>
                    <a:pt x="49682" y="609"/>
                  </a:moveTo>
                  <a:lnTo>
                    <a:pt x="49987" y="609"/>
                  </a:lnTo>
                  <a:lnTo>
                    <a:pt x="76809" y="17069"/>
                  </a:lnTo>
                  <a:lnTo>
                    <a:pt x="73761" y="23165"/>
                  </a:lnTo>
                  <a:cubicBezTo>
                    <a:pt x="86766" y="20726"/>
                    <a:pt x="97637" y="18085"/>
                    <a:pt x="106375" y="15240"/>
                  </a:cubicBezTo>
                  <a:lnTo>
                    <a:pt x="110337" y="13716"/>
                  </a:lnTo>
                  <a:lnTo>
                    <a:pt x="125882" y="35357"/>
                  </a:lnTo>
                  <a:lnTo>
                    <a:pt x="124358" y="35357"/>
                  </a:lnTo>
                  <a:lnTo>
                    <a:pt x="127101" y="38405"/>
                  </a:lnTo>
                  <a:cubicBezTo>
                    <a:pt x="125273" y="42672"/>
                    <a:pt x="122123" y="47396"/>
                    <a:pt x="117653" y="52578"/>
                  </a:cubicBezTo>
                  <a:cubicBezTo>
                    <a:pt x="113182" y="57759"/>
                    <a:pt x="107493" y="62890"/>
                    <a:pt x="100584" y="67970"/>
                  </a:cubicBezTo>
                  <a:lnTo>
                    <a:pt x="121310" y="58521"/>
                  </a:lnTo>
                  <a:lnTo>
                    <a:pt x="140817" y="73457"/>
                  </a:lnTo>
                  <a:lnTo>
                    <a:pt x="138989" y="77419"/>
                  </a:lnTo>
                  <a:lnTo>
                    <a:pt x="138989" y="113385"/>
                  </a:lnTo>
                  <a:lnTo>
                    <a:pt x="124663" y="117653"/>
                  </a:lnTo>
                  <a:lnTo>
                    <a:pt x="126187" y="119786"/>
                  </a:lnTo>
                  <a:lnTo>
                    <a:pt x="139903" y="115519"/>
                  </a:lnTo>
                  <a:lnTo>
                    <a:pt x="139903" y="155448"/>
                  </a:lnTo>
                  <a:lnTo>
                    <a:pt x="138989" y="154229"/>
                  </a:lnTo>
                  <a:lnTo>
                    <a:pt x="138989" y="172212"/>
                  </a:lnTo>
                  <a:lnTo>
                    <a:pt x="134721" y="173126"/>
                  </a:lnTo>
                  <a:lnTo>
                    <a:pt x="134721" y="173431"/>
                  </a:lnTo>
                  <a:lnTo>
                    <a:pt x="141427" y="171907"/>
                  </a:lnTo>
                  <a:lnTo>
                    <a:pt x="141427" y="173126"/>
                  </a:lnTo>
                  <a:lnTo>
                    <a:pt x="144170" y="166116"/>
                  </a:lnTo>
                  <a:lnTo>
                    <a:pt x="143865" y="165811"/>
                  </a:lnTo>
                  <a:cubicBezTo>
                    <a:pt x="148336" y="153009"/>
                    <a:pt x="150571" y="141935"/>
                    <a:pt x="150571" y="132588"/>
                  </a:cubicBezTo>
                  <a:cubicBezTo>
                    <a:pt x="150571" y="128930"/>
                    <a:pt x="150317" y="125984"/>
                    <a:pt x="149809" y="123749"/>
                  </a:cubicBezTo>
                  <a:cubicBezTo>
                    <a:pt x="149301" y="121513"/>
                    <a:pt x="148844" y="120193"/>
                    <a:pt x="148437" y="119786"/>
                  </a:cubicBezTo>
                  <a:lnTo>
                    <a:pt x="148437" y="119177"/>
                  </a:lnTo>
                  <a:lnTo>
                    <a:pt x="151181" y="115824"/>
                  </a:lnTo>
                  <a:lnTo>
                    <a:pt x="151485" y="115824"/>
                  </a:lnTo>
                  <a:lnTo>
                    <a:pt x="180441" y="125882"/>
                  </a:lnTo>
                  <a:lnTo>
                    <a:pt x="180441" y="126187"/>
                  </a:lnTo>
                  <a:cubicBezTo>
                    <a:pt x="180035" y="129845"/>
                    <a:pt x="179019" y="134213"/>
                    <a:pt x="177393" y="139293"/>
                  </a:cubicBezTo>
                  <a:lnTo>
                    <a:pt x="194767" y="138379"/>
                  </a:lnTo>
                  <a:cubicBezTo>
                    <a:pt x="194564" y="136957"/>
                    <a:pt x="194462" y="135331"/>
                    <a:pt x="194462" y="133502"/>
                  </a:cubicBezTo>
                  <a:cubicBezTo>
                    <a:pt x="193853" y="124968"/>
                    <a:pt x="191821" y="117348"/>
                    <a:pt x="188366" y="110642"/>
                  </a:cubicBezTo>
                  <a:lnTo>
                    <a:pt x="188061" y="110337"/>
                  </a:lnTo>
                  <a:lnTo>
                    <a:pt x="192024" y="105765"/>
                  </a:lnTo>
                  <a:lnTo>
                    <a:pt x="192329" y="105765"/>
                  </a:lnTo>
                  <a:lnTo>
                    <a:pt x="222199" y="115519"/>
                  </a:lnTo>
                  <a:lnTo>
                    <a:pt x="222199" y="135636"/>
                  </a:lnTo>
                  <a:cubicBezTo>
                    <a:pt x="236017" y="133401"/>
                    <a:pt x="245567" y="131673"/>
                    <a:pt x="250850" y="130454"/>
                  </a:cubicBezTo>
                  <a:lnTo>
                    <a:pt x="261213" y="145694"/>
                  </a:lnTo>
                  <a:lnTo>
                    <a:pt x="262737" y="145389"/>
                  </a:lnTo>
                  <a:lnTo>
                    <a:pt x="264871" y="148742"/>
                  </a:lnTo>
                  <a:lnTo>
                    <a:pt x="263347" y="148742"/>
                  </a:lnTo>
                  <a:lnTo>
                    <a:pt x="263652" y="149352"/>
                  </a:lnTo>
                  <a:lnTo>
                    <a:pt x="247193" y="153009"/>
                  </a:lnTo>
                  <a:cubicBezTo>
                    <a:pt x="236017" y="153416"/>
                    <a:pt x="227685" y="153822"/>
                    <a:pt x="222199" y="154229"/>
                  </a:cubicBezTo>
                  <a:lnTo>
                    <a:pt x="222199" y="155143"/>
                  </a:lnTo>
                  <a:lnTo>
                    <a:pt x="223113" y="154838"/>
                  </a:lnTo>
                  <a:lnTo>
                    <a:pt x="223113" y="186233"/>
                  </a:lnTo>
                  <a:cubicBezTo>
                    <a:pt x="240792" y="184607"/>
                    <a:pt x="255829" y="182473"/>
                    <a:pt x="268224" y="179832"/>
                  </a:cubicBezTo>
                  <a:lnTo>
                    <a:pt x="283464" y="201777"/>
                  </a:lnTo>
                  <a:cubicBezTo>
                    <a:pt x="262737" y="201777"/>
                    <a:pt x="242621" y="202590"/>
                    <a:pt x="223113" y="204216"/>
                  </a:cubicBezTo>
                  <a:lnTo>
                    <a:pt x="223113" y="249631"/>
                  </a:lnTo>
                  <a:lnTo>
                    <a:pt x="195681" y="217627"/>
                  </a:lnTo>
                  <a:lnTo>
                    <a:pt x="195681" y="206654"/>
                  </a:lnTo>
                  <a:lnTo>
                    <a:pt x="190195" y="207264"/>
                  </a:lnTo>
                  <a:lnTo>
                    <a:pt x="174345" y="188976"/>
                  </a:lnTo>
                  <a:lnTo>
                    <a:pt x="195681" y="188061"/>
                  </a:lnTo>
                  <a:lnTo>
                    <a:pt x="195681" y="163677"/>
                  </a:lnTo>
                  <a:lnTo>
                    <a:pt x="194767" y="163982"/>
                  </a:lnTo>
                  <a:lnTo>
                    <a:pt x="194767" y="156667"/>
                  </a:lnTo>
                  <a:cubicBezTo>
                    <a:pt x="183591" y="157886"/>
                    <a:pt x="174752" y="159207"/>
                    <a:pt x="168249" y="160629"/>
                  </a:cubicBezTo>
                  <a:lnTo>
                    <a:pt x="167945" y="159715"/>
                  </a:lnTo>
                  <a:cubicBezTo>
                    <a:pt x="166319" y="162763"/>
                    <a:pt x="164084" y="166217"/>
                    <a:pt x="161239" y="170078"/>
                  </a:cubicBezTo>
                  <a:cubicBezTo>
                    <a:pt x="160020" y="171907"/>
                    <a:pt x="157886" y="174549"/>
                    <a:pt x="154838" y="178003"/>
                  </a:cubicBezTo>
                  <a:lnTo>
                    <a:pt x="150571" y="172821"/>
                  </a:lnTo>
                  <a:lnTo>
                    <a:pt x="149961" y="172821"/>
                  </a:lnTo>
                  <a:lnTo>
                    <a:pt x="149657" y="172517"/>
                  </a:lnTo>
                  <a:lnTo>
                    <a:pt x="141427" y="174650"/>
                  </a:lnTo>
                  <a:lnTo>
                    <a:pt x="149961" y="172821"/>
                  </a:lnTo>
                  <a:lnTo>
                    <a:pt x="154533" y="178308"/>
                  </a:lnTo>
                  <a:cubicBezTo>
                    <a:pt x="150876" y="182372"/>
                    <a:pt x="147117" y="186029"/>
                    <a:pt x="143256" y="189281"/>
                  </a:cubicBezTo>
                  <a:lnTo>
                    <a:pt x="141427" y="188061"/>
                  </a:lnTo>
                  <a:lnTo>
                    <a:pt x="141427" y="191414"/>
                  </a:lnTo>
                  <a:lnTo>
                    <a:pt x="168554" y="190805"/>
                  </a:lnTo>
                  <a:lnTo>
                    <a:pt x="184404" y="209093"/>
                  </a:lnTo>
                  <a:cubicBezTo>
                    <a:pt x="172212" y="210515"/>
                    <a:pt x="161747" y="211836"/>
                    <a:pt x="153009" y="213055"/>
                  </a:cubicBezTo>
                  <a:lnTo>
                    <a:pt x="141427" y="196901"/>
                  </a:lnTo>
                  <a:lnTo>
                    <a:pt x="141427" y="237134"/>
                  </a:lnTo>
                  <a:cubicBezTo>
                    <a:pt x="141427" y="250545"/>
                    <a:pt x="136957" y="259994"/>
                    <a:pt x="128016" y="265481"/>
                  </a:cubicBezTo>
                  <a:cubicBezTo>
                    <a:pt x="122529" y="268935"/>
                    <a:pt x="115824" y="270662"/>
                    <a:pt x="107899" y="270662"/>
                  </a:cubicBezTo>
                  <a:lnTo>
                    <a:pt x="104546" y="270662"/>
                  </a:lnTo>
                  <a:lnTo>
                    <a:pt x="104241" y="270357"/>
                  </a:lnTo>
                  <a:cubicBezTo>
                    <a:pt x="101397" y="262839"/>
                    <a:pt x="97637" y="257099"/>
                    <a:pt x="92964" y="253136"/>
                  </a:cubicBezTo>
                  <a:cubicBezTo>
                    <a:pt x="88290" y="249174"/>
                    <a:pt x="85852" y="247091"/>
                    <a:pt x="85649" y="246888"/>
                  </a:cubicBezTo>
                  <a:lnTo>
                    <a:pt x="87782" y="242316"/>
                  </a:lnTo>
                  <a:lnTo>
                    <a:pt x="101498" y="244145"/>
                  </a:lnTo>
                  <a:cubicBezTo>
                    <a:pt x="104546" y="244145"/>
                    <a:pt x="107239" y="243383"/>
                    <a:pt x="109575" y="241859"/>
                  </a:cubicBezTo>
                  <a:cubicBezTo>
                    <a:pt x="111912" y="240335"/>
                    <a:pt x="113081" y="237541"/>
                    <a:pt x="113081" y="233477"/>
                  </a:cubicBezTo>
                  <a:lnTo>
                    <a:pt x="113385" y="178003"/>
                  </a:lnTo>
                  <a:lnTo>
                    <a:pt x="124053" y="175565"/>
                  </a:lnTo>
                  <a:lnTo>
                    <a:pt x="122834" y="175565"/>
                  </a:lnTo>
                  <a:lnTo>
                    <a:pt x="110947" y="178308"/>
                  </a:lnTo>
                  <a:lnTo>
                    <a:pt x="110947" y="175565"/>
                  </a:lnTo>
                  <a:cubicBezTo>
                    <a:pt x="102819" y="175971"/>
                    <a:pt x="96825" y="176377"/>
                    <a:pt x="92964" y="176784"/>
                  </a:cubicBezTo>
                  <a:lnTo>
                    <a:pt x="92964" y="182270"/>
                  </a:lnTo>
                  <a:lnTo>
                    <a:pt x="65227" y="188366"/>
                  </a:lnTo>
                  <a:lnTo>
                    <a:pt x="65227" y="179527"/>
                  </a:lnTo>
                  <a:cubicBezTo>
                    <a:pt x="60960" y="179933"/>
                    <a:pt x="56286" y="180645"/>
                    <a:pt x="51206" y="181661"/>
                  </a:cubicBezTo>
                  <a:lnTo>
                    <a:pt x="49377" y="192633"/>
                  </a:lnTo>
                  <a:lnTo>
                    <a:pt x="20421" y="199034"/>
                  </a:lnTo>
                  <a:cubicBezTo>
                    <a:pt x="23469" y="180949"/>
                    <a:pt x="25298" y="163982"/>
                    <a:pt x="25908" y="148133"/>
                  </a:cubicBezTo>
                  <a:lnTo>
                    <a:pt x="30480" y="146913"/>
                  </a:lnTo>
                  <a:cubicBezTo>
                    <a:pt x="30886" y="140208"/>
                    <a:pt x="31089" y="131165"/>
                    <a:pt x="31089" y="119786"/>
                  </a:cubicBezTo>
                  <a:lnTo>
                    <a:pt x="30785" y="119177"/>
                  </a:lnTo>
                  <a:lnTo>
                    <a:pt x="31089" y="119177"/>
                  </a:lnTo>
                  <a:cubicBezTo>
                    <a:pt x="31089" y="111861"/>
                    <a:pt x="30937" y="105257"/>
                    <a:pt x="30632" y="99365"/>
                  </a:cubicBezTo>
                  <a:cubicBezTo>
                    <a:pt x="30327" y="93472"/>
                    <a:pt x="30175" y="89713"/>
                    <a:pt x="30175" y="88087"/>
                  </a:cubicBezTo>
                  <a:cubicBezTo>
                    <a:pt x="30175" y="84633"/>
                    <a:pt x="29769" y="81280"/>
                    <a:pt x="28956" y="78029"/>
                  </a:cubicBezTo>
                  <a:cubicBezTo>
                    <a:pt x="21234" y="84734"/>
                    <a:pt x="13919" y="89611"/>
                    <a:pt x="7010" y="92659"/>
                  </a:cubicBezTo>
                  <a:lnTo>
                    <a:pt x="6705" y="92659"/>
                  </a:lnTo>
                  <a:lnTo>
                    <a:pt x="1219" y="86868"/>
                  </a:lnTo>
                  <a:lnTo>
                    <a:pt x="1524" y="86563"/>
                  </a:lnTo>
                  <a:cubicBezTo>
                    <a:pt x="6197" y="81077"/>
                    <a:pt x="12090" y="73203"/>
                    <a:pt x="19202" y="62941"/>
                  </a:cubicBezTo>
                  <a:cubicBezTo>
                    <a:pt x="26314" y="52679"/>
                    <a:pt x="32410" y="43078"/>
                    <a:pt x="37490" y="34137"/>
                  </a:cubicBezTo>
                  <a:lnTo>
                    <a:pt x="39014" y="35966"/>
                  </a:lnTo>
                  <a:lnTo>
                    <a:pt x="43281" y="27737"/>
                  </a:lnTo>
                  <a:lnTo>
                    <a:pt x="42977" y="26517"/>
                  </a:lnTo>
                  <a:lnTo>
                    <a:pt x="43891" y="26517"/>
                  </a:lnTo>
                  <a:lnTo>
                    <a:pt x="45415" y="22860"/>
                  </a:lnTo>
                  <a:cubicBezTo>
                    <a:pt x="47041" y="18796"/>
                    <a:pt x="47853" y="14935"/>
                    <a:pt x="47853" y="11277"/>
                  </a:cubicBezTo>
                  <a:cubicBezTo>
                    <a:pt x="47853" y="8433"/>
                    <a:pt x="47447" y="5994"/>
                    <a:pt x="46634" y="3962"/>
                  </a:cubicBezTo>
                  <a:lnTo>
                    <a:pt x="46329" y="3048"/>
                  </a:lnTo>
                  <a:close/>
                  <a:moveTo>
                    <a:pt x="541934" y="0"/>
                  </a:moveTo>
                  <a:lnTo>
                    <a:pt x="560527" y="25603"/>
                  </a:lnTo>
                  <a:lnTo>
                    <a:pt x="559917" y="25908"/>
                  </a:lnTo>
                  <a:cubicBezTo>
                    <a:pt x="550570" y="30378"/>
                    <a:pt x="540004" y="34137"/>
                    <a:pt x="528218" y="37185"/>
                  </a:cubicBezTo>
                  <a:lnTo>
                    <a:pt x="534924" y="7010"/>
                  </a:lnTo>
                  <a:cubicBezTo>
                    <a:pt x="536956" y="5181"/>
                    <a:pt x="538531" y="3708"/>
                    <a:pt x="539648" y="2591"/>
                  </a:cubicBezTo>
                  <a:cubicBezTo>
                    <a:pt x="540766" y="1473"/>
                    <a:pt x="541426" y="711"/>
                    <a:pt x="541629" y="305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zihun159hao-gukesong" pitchFamily="2" charset="-122"/>
                <a:ea typeface="zihun159hao-gukesong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1628788"/>
            <a:ext cx="12190413" cy="5230800"/>
          </a:xfrm>
          <a:prstGeom prst="rect">
            <a:avLst/>
          </a:prstGeom>
          <a:solidFill>
            <a:srgbClr val="E5F3F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>
              <a:solidFill>
                <a:prstClr val="white"/>
              </a:solidFill>
            </a:endParaRPr>
          </a:p>
        </p:txBody>
      </p:sp>
      <p:grpSp>
        <p:nvGrpSpPr>
          <p:cNvPr id="3" name="组合 2"/>
          <p:cNvGrpSpPr/>
          <p:nvPr userDrawn="1">
            <p:custDataLst>
              <p:tags r:id="rId3"/>
            </p:custDataLst>
          </p:nvPr>
        </p:nvGrpSpPr>
        <p:grpSpPr>
          <a:xfrm>
            <a:off x="10798223" y="1628788"/>
            <a:ext cx="914401" cy="414999"/>
            <a:chOff x="645458" y="3594847"/>
            <a:chExt cx="914401" cy="414999"/>
          </a:xfrm>
        </p:grpSpPr>
        <p:sp>
          <p:nvSpPr>
            <p:cNvPr id="4" name="矩形 3"/>
            <p:cNvSpPr/>
            <p:nvPr>
              <p:custDataLst>
                <p:tags r:id="rId4"/>
              </p:custDataLst>
            </p:nvPr>
          </p:nvSpPr>
          <p:spPr>
            <a:xfrm>
              <a:off x="645458" y="3594847"/>
              <a:ext cx="914401" cy="414999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charset="-122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5"/>
              </p:custDataLst>
            </p:nvPr>
          </p:nvSpPr>
          <p:spPr>
            <a:xfrm>
              <a:off x="808095" y="3667060"/>
              <a:ext cx="580034" cy="281025"/>
            </a:xfrm>
            <a:custGeom>
              <a:rect l="l" t="t" r="r" b="b"/>
              <a:pathLst>
                <a:path w="580034" h="281025">
                  <a:moveTo>
                    <a:pt x="196291" y="222809"/>
                  </a:moveTo>
                  <a:lnTo>
                    <a:pt x="223723" y="254813"/>
                  </a:lnTo>
                  <a:lnTo>
                    <a:pt x="223723" y="273101"/>
                  </a:lnTo>
                  <a:lnTo>
                    <a:pt x="195986" y="281025"/>
                  </a:lnTo>
                  <a:close/>
                  <a:moveTo>
                    <a:pt x="49073" y="192938"/>
                  </a:moveTo>
                  <a:lnTo>
                    <a:pt x="46329" y="205130"/>
                  </a:lnTo>
                  <a:cubicBezTo>
                    <a:pt x="41453" y="223012"/>
                    <a:pt x="35357" y="237947"/>
                    <a:pt x="28041" y="249936"/>
                  </a:cubicBezTo>
                  <a:cubicBezTo>
                    <a:pt x="20726" y="261925"/>
                    <a:pt x="13513" y="270459"/>
                    <a:pt x="6401" y="275539"/>
                  </a:cubicBezTo>
                  <a:lnTo>
                    <a:pt x="0" y="272186"/>
                  </a:lnTo>
                  <a:cubicBezTo>
                    <a:pt x="8941" y="249631"/>
                    <a:pt x="15646" y="225349"/>
                    <a:pt x="20117" y="199339"/>
                  </a:cubicBezTo>
                  <a:close/>
                  <a:moveTo>
                    <a:pt x="98145" y="185013"/>
                  </a:moveTo>
                  <a:lnTo>
                    <a:pt x="98145" y="230733"/>
                  </a:lnTo>
                  <a:lnTo>
                    <a:pt x="70104" y="238658"/>
                  </a:lnTo>
                  <a:lnTo>
                    <a:pt x="70409" y="191109"/>
                  </a:lnTo>
                  <a:close/>
                  <a:moveTo>
                    <a:pt x="65227" y="139293"/>
                  </a:moveTo>
                  <a:lnTo>
                    <a:pt x="58826" y="140208"/>
                  </a:lnTo>
                  <a:lnTo>
                    <a:pt x="58826" y="142646"/>
                  </a:lnTo>
                  <a:lnTo>
                    <a:pt x="54559" y="143865"/>
                  </a:lnTo>
                  <a:cubicBezTo>
                    <a:pt x="54153" y="151587"/>
                    <a:pt x="53746" y="157378"/>
                    <a:pt x="53340" y="161239"/>
                  </a:cubicBezTo>
                  <a:cubicBezTo>
                    <a:pt x="55575" y="161239"/>
                    <a:pt x="59537" y="161036"/>
                    <a:pt x="65227" y="160629"/>
                  </a:cubicBezTo>
                  <a:close/>
                  <a:moveTo>
                    <a:pt x="111252" y="135636"/>
                  </a:moveTo>
                  <a:lnTo>
                    <a:pt x="92964" y="136550"/>
                  </a:lnTo>
                  <a:lnTo>
                    <a:pt x="92964" y="158191"/>
                  </a:lnTo>
                  <a:cubicBezTo>
                    <a:pt x="101701" y="156769"/>
                    <a:pt x="107696" y="155753"/>
                    <a:pt x="110947" y="155143"/>
                  </a:cubicBezTo>
                  <a:cubicBezTo>
                    <a:pt x="111150" y="150673"/>
                    <a:pt x="111252" y="144170"/>
                    <a:pt x="111252" y="135636"/>
                  </a:cubicBezTo>
                  <a:close/>
                  <a:moveTo>
                    <a:pt x="65227" y="135331"/>
                  </a:moveTo>
                  <a:lnTo>
                    <a:pt x="59131" y="137160"/>
                  </a:lnTo>
                  <a:cubicBezTo>
                    <a:pt x="59131" y="138379"/>
                    <a:pt x="59029" y="139192"/>
                    <a:pt x="58826" y="139598"/>
                  </a:cubicBezTo>
                  <a:lnTo>
                    <a:pt x="65227" y="137769"/>
                  </a:lnTo>
                  <a:close/>
                  <a:moveTo>
                    <a:pt x="111252" y="121615"/>
                  </a:moveTo>
                  <a:lnTo>
                    <a:pt x="93878" y="126797"/>
                  </a:lnTo>
                  <a:lnTo>
                    <a:pt x="93878" y="129235"/>
                  </a:lnTo>
                  <a:lnTo>
                    <a:pt x="111252" y="124053"/>
                  </a:lnTo>
                  <a:lnTo>
                    <a:pt x="111252" y="121920"/>
                  </a:lnTo>
                  <a:close/>
                  <a:moveTo>
                    <a:pt x="64617" y="93573"/>
                  </a:moveTo>
                  <a:lnTo>
                    <a:pt x="60045" y="94793"/>
                  </a:lnTo>
                  <a:lnTo>
                    <a:pt x="59741" y="118872"/>
                  </a:lnTo>
                  <a:lnTo>
                    <a:pt x="66141" y="118567"/>
                  </a:lnTo>
                  <a:cubicBezTo>
                    <a:pt x="66141" y="109829"/>
                    <a:pt x="66040" y="104648"/>
                    <a:pt x="65837" y="103022"/>
                  </a:cubicBezTo>
                  <a:cubicBezTo>
                    <a:pt x="65430" y="98552"/>
                    <a:pt x="65024" y="95402"/>
                    <a:pt x="64617" y="93573"/>
                  </a:cubicBezTo>
                  <a:close/>
                  <a:moveTo>
                    <a:pt x="110642" y="87782"/>
                  </a:moveTo>
                  <a:lnTo>
                    <a:pt x="93269" y="89611"/>
                  </a:lnTo>
                  <a:lnTo>
                    <a:pt x="93269" y="100279"/>
                  </a:lnTo>
                  <a:lnTo>
                    <a:pt x="85344" y="91135"/>
                  </a:lnTo>
                  <a:lnTo>
                    <a:pt x="84734" y="91135"/>
                  </a:lnTo>
                  <a:lnTo>
                    <a:pt x="93878" y="101803"/>
                  </a:lnTo>
                  <a:lnTo>
                    <a:pt x="93878" y="115824"/>
                  </a:lnTo>
                  <a:lnTo>
                    <a:pt x="105461" y="113995"/>
                  </a:lnTo>
                  <a:lnTo>
                    <a:pt x="107289" y="116129"/>
                  </a:lnTo>
                  <a:cubicBezTo>
                    <a:pt x="108915" y="115722"/>
                    <a:pt x="110236" y="115519"/>
                    <a:pt x="111252" y="115519"/>
                  </a:cubicBezTo>
                  <a:cubicBezTo>
                    <a:pt x="111252" y="103530"/>
                    <a:pt x="111150" y="95301"/>
                    <a:pt x="110947" y="90830"/>
                  </a:cubicBezTo>
                  <a:cubicBezTo>
                    <a:pt x="110947" y="89408"/>
                    <a:pt x="110845" y="88392"/>
                    <a:pt x="110642" y="87782"/>
                  </a:cubicBezTo>
                  <a:close/>
                  <a:moveTo>
                    <a:pt x="308762" y="78333"/>
                  </a:moveTo>
                  <a:lnTo>
                    <a:pt x="312115" y="78333"/>
                  </a:lnTo>
                  <a:lnTo>
                    <a:pt x="312725" y="83820"/>
                  </a:lnTo>
                  <a:close/>
                  <a:moveTo>
                    <a:pt x="391058" y="67665"/>
                  </a:moveTo>
                  <a:lnTo>
                    <a:pt x="391058" y="68885"/>
                  </a:lnTo>
                  <a:cubicBezTo>
                    <a:pt x="391871" y="68885"/>
                    <a:pt x="392481" y="68783"/>
                    <a:pt x="392887" y="68580"/>
                  </a:cubicBezTo>
                  <a:lnTo>
                    <a:pt x="393497" y="68580"/>
                  </a:lnTo>
                  <a:close/>
                  <a:moveTo>
                    <a:pt x="99365" y="37185"/>
                  </a:moveTo>
                  <a:cubicBezTo>
                    <a:pt x="84328" y="38405"/>
                    <a:pt x="71729" y="40437"/>
                    <a:pt x="61569" y="43281"/>
                  </a:cubicBezTo>
                  <a:lnTo>
                    <a:pt x="52730" y="55473"/>
                  </a:lnTo>
                  <a:lnTo>
                    <a:pt x="50901" y="53340"/>
                  </a:lnTo>
                  <a:cubicBezTo>
                    <a:pt x="47447" y="58217"/>
                    <a:pt x="43078" y="63601"/>
                    <a:pt x="37795" y="69494"/>
                  </a:cubicBezTo>
                  <a:cubicBezTo>
                    <a:pt x="43485" y="71120"/>
                    <a:pt x="48971" y="72847"/>
                    <a:pt x="54254" y="74676"/>
                  </a:cubicBezTo>
                  <a:lnTo>
                    <a:pt x="69494" y="72542"/>
                  </a:lnTo>
                  <a:lnTo>
                    <a:pt x="70713" y="74066"/>
                  </a:lnTo>
                  <a:lnTo>
                    <a:pt x="71628" y="73761"/>
                  </a:lnTo>
                  <a:cubicBezTo>
                    <a:pt x="83007" y="61773"/>
                    <a:pt x="92253" y="49581"/>
                    <a:pt x="99365" y="37185"/>
                  </a:cubicBezTo>
                  <a:close/>
                  <a:moveTo>
                    <a:pt x="238963" y="14935"/>
                  </a:moveTo>
                  <a:lnTo>
                    <a:pt x="238963" y="15240"/>
                  </a:lnTo>
                  <a:lnTo>
                    <a:pt x="240487" y="17069"/>
                  </a:lnTo>
                  <a:lnTo>
                    <a:pt x="242925" y="15849"/>
                  </a:lnTo>
                  <a:lnTo>
                    <a:pt x="262737" y="30785"/>
                  </a:lnTo>
                  <a:lnTo>
                    <a:pt x="259385" y="37795"/>
                  </a:lnTo>
                  <a:lnTo>
                    <a:pt x="263347" y="38709"/>
                  </a:lnTo>
                  <a:lnTo>
                    <a:pt x="263347" y="39014"/>
                  </a:lnTo>
                  <a:cubicBezTo>
                    <a:pt x="263347" y="39217"/>
                    <a:pt x="262991" y="42011"/>
                    <a:pt x="262280" y="47396"/>
                  </a:cubicBezTo>
                  <a:cubicBezTo>
                    <a:pt x="261569" y="52781"/>
                    <a:pt x="260401" y="65024"/>
                    <a:pt x="258775" y="84125"/>
                  </a:cubicBezTo>
                  <a:lnTo>
                    <a:pt x="258775" y="85344"/>
                  </a:lnTo>
                  <a:lnTo>
                    <a:pt x="252679" y="87173"/>
                  </a:lnTo>
                  <a:cubicBezTo>
                    <a:pt x="249428" y="101803"/>
                    <a:pt x="240081" y="110439"/>
                    <a:pt x="224637" y="113081"/>
                  </a:cubicBezTo>
                  <a:lnTo>
                    <a:pt x="219456" y="113690"/>
                  </a:lnTo>
                  <a:lnTo>
                    <a:pt x="219151" y="113690"/>
                  </a:lnTo>
                  <a:lnTo>
                    <a:pt x="219151" y="113385"/>
                  </a:lnTo>
                  <a:cubicBezTo>
                    <a:pt x="216103" y="108102"/>
                    <a:pt x="211125" y="102616"/>
                    <a:pt x="204216" y="96926"/>
                  </a:cubicBezTo>
                  <a:lnTo>
                    <a:pt x="204825" y="96621"/>
                  </a:lnTo>
                  <a:lnTo>
                    <a:pt x="202387" y="95097"/>
                  </a:lnTo>
                  <a:lnTo>
                    <a:pt x="201777" y="95097"/>
                  </a:lnTo>
                  <a:lnTo>
                    <a:pt x="203606" y="90221"/>
                  </a:lnTo>
                  <a:lnTo>
                    <a:pt x="214884" y="91745"/>
                  </a:lnTo>
                  <a:cubicBezTo>
                    <a:pt x="218135" y="91948"/>
                    <a:pt x="221081" y="91287"/>
                    <a:pt x="223723" y="89763"/>
                  </a:cubicBezTo>
                  <a:cubicBezTo>
                    <a:pt x="226365" y="88239"/>
                    <a:pt x="227990" y="85649"/>
                    <a:pt x="228600" y="81991"/>
                  </a:cubicBezTo>
                  <a:cubicBezTo>
                    <a:pt x="230835" y="68173"/>
                    <a:pt x="232257" y="56794"/>
                    <a:pt x="232867" y="47853"/>
                  </a:cubicBezTo>
                  <a:cubicBezTo>
                    <a:pt x="232867" y="44399"/>
                    <a:pt x="231953" y="41046"/>
                    <a:pt x="230124" y="37795"/>
                  </a:cubicBezTo>
                  <a:cubicBezTo>
                    <a:pt x="218338" y="38201"/>
                    <a:pt x="207975" y="39014"/>
                    <a:pt x="199034" y="40233"/>
                  </a:cubicBezTo>
                  <a:lnTo>
                    <a:pt x="213055" y="47853"/>
                  </a:lnTo>
                  <a:lnTo>
                    <a:pt x="212445" y="48158"/>
                  </a:lnTo>
                  <a:cubicBezTo>
                    <a:pt x="212445" y="49174"/>
                    <a:pt x="210159" y="53797"/>
                    <a:pt x="205587" y="62027"/>
                  </a:cubicBezTo>
                  <a:cubicBezTo>
                    <a:pt x="201015" y="70256"/>
                    <a:pt x="194767" y="79146"/>
                    <a:pt x="186842" y="88697"/>
                  </a:cubicBezTo>
                  <a:cubicBezTo>
                    <a:pt x="178917" y="98247"/>
                    <a:pt x="169570" y="106273"/>
                    <a:pt x="158801" y="112776"/>
                  </a:cubicBezTo>
                  <a:lnTo>
                    <a:pt x="149047" y="115824"/>
                  </a:lnTo>
                  <a:lnTo>
                    <a:pt x="147828" y="116129"/>
                  </a:lnTo>
                  <a:lnTo>
                    <a:pt x="147523" y="116433"/>
                  </a:lnTo>
                  <a:lnTo>
                    <a:pt x="147218" y="116129"/>
                  </a:lnTo>
                  <a:lnTo>
                    <a:pt x="146304" y="116433"/>
                  </a:lnTo>
                  <a:lnTo>
                    <a:pt x="142341" y="112471"/>
                  </a:lnTo>
                  <a:lnTo>
                    <a:pt x="142646" y="112166"/>
                  </a:lnTo>
                  <a:cubicBezTo>
                    <a:pt x="150571" y="103022"/>
                    <a:pt x="158140" y="93116"/>
                    <a:pt x="165354" y="82448"/>
                  </a:cubicBezTo>
                  <a:cubicBezTo>
                    <a:pt x="172567" y="71780"/>
                    <a:pt x="177800" y="62585"/>
                    <a:pt x="181051" y="54864"/>
                  </a:cubicBezTo>
                  <a:cubicBezTo>
                    <a:pt x="182880" y="50393"/>
                    <a:pt x="183794" y="46329"/>
                    <a:pt x="183794" y="42672"/>
                  </a:cubicBezTo>
                  <a:cubicBezTo>
                    <a:pt x="181762" y="43078"/>
                    <a:pt x="178968" y="43586"/>
                    <a:pt x="175412" y="44196"/>
                  </a:cubicBezTo>
                  <a:cubicBezTo>
                    <a:pt x="171856" y="44805"/>
                    <a:pt x="168351" y="45313"/>
                    <a:pt x="164897" y="45720"/>
                  </a:cubicBezTo>
                  <a:lnTo>
                    <a:pt x="150876" y="24689"/>
                  </a:lnTo>
                  <a:cubicBezTo>
                    <a:pt x="151689" y="24689"/>
                    <a:pt x="157023" y="24790"/>
                    <a:pt x="166878" y="24993"/>
                  </a:cubicBezTo>
                  <a:cubicBezTo>
                    <a:pt x="176733" y="25197"/>
                    <a:pt x="200355" y="21945"/>
                    <a:pt x="237744" y="15240"/>
                  </a:cubicBezTo>
                  <a:close/>
                  <a:moveTo>
                    <a:pt x="527304" y="6096"/>
                  </a:moveTo>
                  <a:lnTo>
                    <a:pt x="520598" y="36271"/>
                  </a:lnTo>
                  <a:cubicBezTo>
                    <a:pt x="506374" y="40132"/>
                    <a:pt x="491541" y="42570"/>
                    <a:pt x="476097" y="43586"/>
                  </a:cubicBezTo>
                  <a:cubicBezTo>
                    <a:pt x="477317" y="64109"/>
                    <a:pt x="477825" y="81483"/>
                    <a:pt x="477621" y="95707"/>
                  </a:cubicBezTo>
                  <a:cubicBezTo>
                    <a:pt x="490626" y="94488"/>
                    <a:pt x="502717" y="93167"/>
                    <a:pt x="513893" y="91745"/>
                  </a:cubicBezTo>
                  <a:lnTo>
                    <a:pt x="514197" y="90525"/>
                  </a:lnTo>
                  <a:cubicBezTo>
                    <a:pt x="526796" y="88900"/>
                    <a:pt x="542239" y="86563"/>
                    <a:pt x="560527" y="83515"/>
                  </a:cubicBezTo>
                  <a:lnTo>
                    <a:pt x="562051" y="83515"/>
                  </a:lnTo>
                  <a:lnTo>
                    <a:pt x="580034" y="105461"/>
                  </a:lnTo>
                  <a:lnTo>
                    <a:pt x="575767" y="105765"/>
                  </a:lnTo>
                  <a:cubicBezTo>
                    <a:pt x="559105" y="105969"/>
                    <a:pt x="543052" y="106781"/>
                    <a:pt x="527609" y="108204"/>
                  </a:cubicBezTo>
                  <a:lnTo>
                    <a:pt x="540410" y="112166"/>
                  </a:lnTo>
                  <a:lnTo>
                    <a:pt x="540410" y="120091"/>
                  </a:lnTo>
                  <a:lnTo>
                    <a:pt x="540715" y="120091"/>
                  </a:lnTo>
                  <a:lnTo>
                    <a:pt x="540715" y="262737"/>
                  </a:lnTo>
                  <a:lnTo>
                    <a:pt x="512673" y="271272"/>
                  </a:lnTo>
                  <a:lnTo>
                    <a:pt x="512673" y="270662"/>
                  </a:lnTo>
                  <a:lnTo>
                    <a:pt x="512978" y="169469"/>
                  </a:lnTo>
                  <a:cubicBezTo>
                    <a:pt x="512978" y="144069"/>
                    <a:pt x="512877" y="129845"/>
                    <a:pt x="512673" y="126797"/>
                  </a:cubicBezTo>
                  <a:cubicBezTo>
                    <a:pt x="512470" y="123342"/>
                    <a:pt x="511657" y="118465"/>
                    <a:pt x="510235" y="112166"/>
                  </a:cubicBezTo>
                  <a:lnTo>
                    <a:pt x="509625" y="114605"/>
                  </a:lnTo>
                  <a:lnTo>
                    <a:pt x="508101" y="110642"/>
                  </a:lnTo>
                  <a:lnTo>
                    <a:pt x="507187" y="110337"/>
                  </a:lnTo>
                  <a:cubicBezTo>
                    <a:pt x="502107" y="111150"/>
                    <a:pt x="492353" y="112776"/>
                    <a:pt x="477926" y="115214"/>
                  </a:cubicBezTo>
                  <a:cubicBezTo>
                    <a:pt x="477113" y="144069"/>
                    <a:pt x="473557" y="169265"/>
                    <a:pt x="467258" y="190805"/>
                  </a:cubicBezTo>
                  <a:cubicBezTo>
                    <a:pt x="461365" y="211531"/>
                    <a:pt x="454050" y="228143"/>
                    <a:pt x="445313" y="240639"/>
                  </a:cubicBezTo>
                  <a:cubicBezTo>
                    <a:pt x="436575" y="253136"/>
                    <a:pt x="428244" y="262280"/>
                    <a:pt x="420319" y="268071"/>
                  </a:cubicBezTo>
                  <a:cubicBezTo>
                    <a:pt x="412394" y="273863"/>
                    <a:pt x="408432" y="276250"/>
                    <a:pt x="408432" y="275234"/>
                  </a:cubicBezTo>
                  <a:lnTo>
                    <a:pt x="402641" y="270967"/>
                  </a:lnTo>
                  <a:cubicBezTo>
                    <a:pt x="434543" y="239471"/>
                    <a:pt x="450494" y="187147"/>
                    <a:pt x="450494" y="113995"/>
                  </a:cubicBezTo>
                  <a:cubicBezTo>
                    <a:pt x="450494" y="107696"/>
                    <a:pt x="450291" y="99060"/>
                    <a:pt x="449885" y="88087"/>
                  </a:cubicBezTo>
                  <a:lnTo>
                    <a:pt x="468477" y="95402"/>
                  </a:lnTo>
                  <a:cubicBezTo>
                    <a:pt x="468884" y="95199"/>
                    <a:pt x="469595" y="95097"/>
                    <a:pt x="470611" y="95097"/>
                  </a:cubicBezTo>
                  <a:lnTo>
                    <a:pt x="449275" y="86868"/>
                  </a:lnTo>
                  <a:lnTo>
                    <a:pt x="448361" y="66446"/>
                  </a:lnTo>
                  <a:lnTo>
                    <a:pt x="447446" y="48158"/>
                  </a:lnTo>
                  <a:lnTo>
                    <a:pt x="447446" y="46634"/>
                  </a:lnTo>
                  <a:lnTo>
                    <a:pt x="447446" y="44196"/>
                  </a:lnTo>
                  <a:lnTo>
                    <a:pt x="446532" y="44196"/>
                  </a:lnTo>
                  <a:lnTo>
                    <a:pt x="445617" y="36271"/>
                  </a:lnTo>
                  <a:lnTo>
                    <a:pt x="446532" y="36271"/>
                  </a:lnTo>
                  <a:cubicBezTo>
                    <a:pt x="445516" y="31394"/>
                    <a:pt x="443992" y="28143"/>
                    <a:pt x="441960" y="26517"/>
                  </a:cubicBezTo>
                  <a:lnTo>
                    <a:pt x="441655" y="26213"/>
                  </a:lnTo>
                  <a:lnTo>
                    <a:pt x="445617" y="20726"/>
                  </a:lnTo>
                  <a:lnTo>
                    <a:pt x="445922" y="20726"/>
                  </a:lnTo>
                  <a:lnTo>
                    <a:pt x="472135" y="30785"/>
                  </a:lnTo>
                  <a:cubicBezTo>
                    <a:pt x="496113" y="24689"/>
                    <a:pt x="514502" y="16459"/>
                    <a:pt x="527304" y="6096"/>
                  </a:cubicBezTo>
                  <a:close/>
                  <a:moveTo>
                    <a:pt x="365455" y="5181"/>
                  </a:moveTo>
                  <a:lnTo>
                    <a:pt x="365760" y="5181"/>
                  </a:lnTo>
                  <a:lnTo>
                    <a:pt x="396240" y="14630"/>
                  </a:lnTo>
                  <a:lnTo>
                    <a:pt x="396240" y="67970"/>
                  </a:lnTo>
                  <a:cubicBezTo>
                    <a:pt x="405587" y="66141"/>
                    <a:pt x="412191" y="64414"/>
                    <a:pt x="416052" y="62789"/>
                  </a:cubicBezTo>
                  <a:lnTo>
                    <a:pt x="430987" y="83210"/>
                  </a:lnTo>
                  <a:lnTo>
                    <a:pt x="431901" y="83515"/>
                  </a:lnTo>
                  <a:lnTo>
                    <a:pt x="432511" y="84429"/>
                  </a:lnTo>
                  <a:cubicBezTo>
                    <a:pt x="420725" y="84633"/>
                    <a:pt x="406908" y="85344"/>
                    <a:pt x="391058" y="86563"/>
                  </a:cubicBezTo>
                  <a:lnTo>
                    <a:pt x="391058" y="93878"/>
                  </a:lnTo>
                  <a:lnTo>
                    <a:pt x="392277" y="92964"/>
                  </a:lnTo>
                  <a:cubicBezTo>
                    <a:pt x="396951" y="96825"/>
                    <a:pt x="402590" y="102463"/>
                    <a:pt x="409194" y="109880"/>
                  </a:cubicBezTo>
                  <a:cubicBezTo>
                    <a:pt x="415798" y="117297"/>
                    <a:pt x="422656" y="126085"/>
                    <a:pt x="429768" y="136245"/>
                  </a:cubicBezTo>
                  <a:lnTo>
                    <a:pt x="404469" y="151181"/>
                  </a:lnTo>
                  <a:cubicBezTo>
                    <a:pt x="399186" y="136550"/>
                    <a:pt x="394716" y="125069"/>
                    <a:pt x="391058" y="116738"/>
                  </a:cubicBezTo>
                  <a:lnTo>
                    <a:pt x="391058" y="268529"/>
                  </a:lnTo>
                  <a:lnTo>
                    <a:pt x="362712" y="277063"/>
                  </a:lnTo>
                  <a:lnTo>
                    <a:pt x="362712" y="276453"/>
                  </a:lnTo>
                  <a:cubicBezTo>
                    <a:pt x="362712" y="235001"/>
                    <a:pt x="362813" y="193853"/>
                    <a:pt x="363017" y="153009"/>
                  </a:cubicBezTo>
                  <a:cubicBezTo>
                    <a:pt x="356311" y="173329"/>
                    <a:pt x="347878" y="192532"/>
                    <a:pt x="337718" y="210617"/>
                  </a:cubicBezTo>
                  <a:lnTo>
                    <a:pt x="338328" y="214274"/>
                  </a:lnTo>
                  <a:cubicBezTo>
                    <a:pt x="331622" y="224841"/>
                    <a:pt x="326390" y="232257"/>
                    <a:pt x="322631" y="236525"/>
                  </a:cubicBezTo>
                  <a:cubicBezTo>
                    <a:pt x="318871" y="240792"/>
                    <a:pt x="316890" y="243027"/>
                    <a:pt x="316687" y="243230"/>
                  </a:cubicBezTo>
                  <a:lnTo>
                    <a:pt x="316382" y="243230"/>
                  </a:lnTo>
                  <a:lnTo>
                    <a:pt x="311505" y="239573"/>
                  </a:lnTo>
                  <a:lnTo>
                    <a:pt x="311810" y="239268"/>
                  </a:lnTo>
                  <a:cubicBezTo>
                    <a:pt x="320548" y="219354"/>
                    <a:pt x="326949" y="203403"/>
                    <a:pt x="331013" y="191414"/>
                  </a:cubicBezTo>
                  <a:lnTo>
                    <a:pt x="330098" y="184709"/>
                  </a:lnTo>
                  <a:cubicBezTo>
                    <a:pt x="335991" y="167437"/>
                    <a:pt x="339953" y="153314"/>
                    <a:pt x="341985" y="142341"/>
                  </a:cubicBezTo>
                  <a:cubicBezTo>
                    <a:pt x="344017" y="131369"/>
                    <a:pt x="346049" y="117043"/>
                    <a:pt x="348081" y="99365"/>
                  </a:cubicBezTo>
                  <a:cubicBezTo>
                    <a:pt x="348285" y="97536"/>
                    <a:pt x="348386" y="95097"/>
                    <a:pt x="348386" y="92049"/>
                  </a:cubicBezTo>
                  <a:cubicBezTo>
                    <a:pt x="339649" y="93675"/>
                    <a:pt x="332638" y="95097"/>
                    <a:pt x="327355" y="96317"/>
                  </a:cubicBezTo>
                  <a:lnTo>
                    <a:pt x="315468" y="80772"/>
                  </a:lnTo>
                  <a:lnTo>
                    <a:pt x="314858" y="75285"/>
                  </a:lnTo>
                  <a:cubicBezTo>
                    <a:pt x="335381" y="74473"/>
                    <a:pt x="351434" y="73558"/>
                    <a:pt x="363017" y="72542"/>
                  </a:cubicBezTo>
                  <a:lnTo>
                    <a:pt x="363017" y="53949"/>
                  </a:lnTo>
                  <a:lnTo>
                    <a:pt x="368198" y="55778"/>
                  </a:lnTo>
                  <a:cubicBezTo>
                    <a:pt x="368198" y="48057"/>
                    <a:pt x="368147" y="42469"/>
                    <a:pt x="368046" y="39014"/>
                  </a:cubicBezTo>
                  <a:cubicBezTo>
                    <a:pt x="367944" y="35560"/>
                    <a:pt x="367893" y="33426"/>
                    <a:pt x="367893" y="32613"/>
                  </a:cubicBezTo>
                  <a:cubicBezTo>
                    <a:pt x="367487" y="24079"/>
                    <a:pt x="365557" y="16459"/>
                    <a:pt x="362102" y="9753"/>
                  </a:cubicBezTo>
                  <a:lnTo>
                    <a:pt x="361797" y="9449"/>
                  </a:lnTo>
                  <a:close/>
                  <a:moveTo>
                    <a:pt x="49682" y="609"/>
                  </a:moveTo>
                  <a:lnTo>
                    <a:pt x="49987" y="609"/>
                  </a:lnTo>
                  <a:lnTo>
                    <a:pt x="76809" y="17069"/>
                  </a:lnTo>
                  <a:lnTo>
                    <a:pt x="73761" y="23165"/>
                  </a:lnTo>
                  <a:cubicBezTo>
                    <a:pt x="86766" y="20726"/>
                    <a:pt x="97637" y="18085"/>
                    <a:pt x="106375" y="15240"/>
                  </a:cubicBezTo>
                  <a:lnTo>
                    <a:pt x="110337" y="13716"/>
                  </a:lnTo>
                  <a:lnTo>
                    <a:pt x="125882" y="35357"/>
                  </a:lnTo>
                  <a:lnTo>
                    <a:pt x="124358" y="35357"/>
                  </a:lnTo>
                  <a:lnTo>
                    <a:pt x="127101" y="38405"/>
                  </a:lnTo>
                  <a:cubicBezTo>
                    <a:pt x="125273" y="42672"/>
                    <a:pt x="122123" y="47396"/>
                    <a:pt x="117653" y="52578"/>
                  </a:cubicBezTo>
                  <a:cubicBezTo>
                    <a:pt x="113182" y="57759"/>
                    <a:pt x="107493" y="62890"/>
                    <a:pt x="100584" y="67970"/>
                  </a:cubicBezTo>
                  <a:lnTo>
                    <a:pt x="121310" y="58521"/>
                  </a:lnTo>
                  <a:lnTo>
                    <a:pt x="140817" y="73457"/>
                  </a:lnTo>
                  <a:lnTo>
                    <a:pt x="138989" y="77419"/>
                  </a:lnTo>
                  <a:lnTo>
                    <a:pt x="138989" y="113385"/>
                  </a:lnTo>
                  <a:lnTo>
                    <a:pt x="124663" y="117653"/>
                  </a:lnTo>
                  <a:lnTo>
                    <a:pt x="126187" y="119786"/>
                  </a:lnTo>
                  <a:lnTo>
                    <a:pt x="139903" y="115519"/>
                  </a:lnTo>
                  <a:lnTo>
                    <a:pt x="139903" y="155448"/>
                  </a:lnTo>
                  <a:lnTo>
                    <a:pt x="138989" y="154229"/>
                  </a:lnTo>
                  <a:lnTo>
                    <a:pt x="138989" y="172212"/>
                  </a:lnTo>
                  <a:lnTo>
                    <a:pt x="134721" y="173126"/>
                  </a:lnTo>
                  <a:lnTo>
                    <a:pt x="134721" y="173431"/>
                  </a:lnTo>
                  <a:lnTo>
                    <a:pt x="141427" y="171907"/>
                  </a:lnTo>
                  <a:lnTo>
                    <a:pt x="141427" y="173126"/>
                  </a:lnTo>
                  <a:lnTo>
                    <a:pt x="144170" y="166116"/>
                  </a:lnTo>
                  <a:lnTo>
                    <a:pt x="143865" y="165811"/>
                  </a:lnTo>
                  <a:cubicBezTo>
                    <a:pt x="148336" y="153009"/>
                    <a:pt x="150571" y="141935"/>
                    <a:pt x="150571" y="132588"/>
                  </a:cubicBezTo>
                  <a:cubicBezTo>
                    <a:pt x="150571" y="128930"/>
                    <a:pt x="150317" y="125984"/>
                    <a:pt x="149809" y="123749"/>
                  </a:cubicBezTo>
                  <a:cubicBezTo>
                    <a:pt x="149301" y="121513"/>
                    <a:pt x="148844" y="120193"/>
                    <a:pt x="148437" y="119786"/>
                  </a:cubicBezTo>
                  <a:lnTo>
                    <a:pt x="148437" y="119177"/>
                  </a:lnTo>
                  <a:lnTo>
                    <a:pt x="151181" y="115824"/>
                  </a:lnTo>
                  <a:lnTo>
                    <a:pt x="151485" y="115824"/>
                  </a:lnTo>
                  <a:lnTo>
                    <a:pt x="180441" y="125882"/>
                  </a:lnTo>
                  <a:lnTo>
                    <a:pt x="180441" y="126187"/>
                  </a:lnTo>
                  <a:cubicBezTo>
                    <a:pt x="180035" y="129845"/>
                    <a:pt x="179019" y="134213"/>
                    <a:pt x="177393" y="139293"/>
                  </a:cubicBezTo>
                  <a:lnTo>
                    <a:pt x="194767" y="138379"/>
                  </a:lnTo>
                  <a:cubicBezTo>
                    <a:pt x="194564" y="136957"/>
                    <a:pt x="194462" y="135331"/>
                    <a:pt x="194462" y="133502"/>
                  </a:cubicBezTo>
                  <a:cubicBezTo>
                    <a:pt x="193853" y="124968"/>
                    <a:pt x="191821" y="117348"/>
                    <a:pt x="188366" y="110642"/>
                  </a:cubicBezTo>
                  <a:lnTo>
                    <a:pt x="188061" y="110337"/>
                  </a:lnTo>
                  <a:lnTo>
                    <a:pt x="192024" y="105765"/>
                  </a:lnTo>
                  <a:lnTo>
                    <a:pt x="192329" y="105765"/>
                  </a:lnTo>
                  <a:lnTo>
                    <a:pt x="222199" y="115519"/>
                  </a:lnTo>
                  <a:lnTo>
                    <a:pt x="222199" y="135636"/>
                  </a:lnTo>
                  <a:cubicBezTo>
                    <a:pt x="236017" y="133401"/>
                    <a:pt x="245567" y="131673"/>
                    <a:pt x="250850" y="130454"/>
                  </a:cubicBezTo>
                  <a:lnTo>
                    <a:pt x="261213" y="145694"/>
                  </a:lnTo>
                  <a:lnTo>
                    <a:pt x="262737" y="145389"/>
                  </a:lnTo>
                  <a:lnTo>
                    <a:pt x="264871" y="148742"/>
                  </a:lnTo>
                  <a:lnTo>
                    <a:pt x="263347" y="148742"/>
                  </a:lnTo>
                  <a:lnTo>
                    <a:pt x="263652" y="149352"/>
                  </a:lnTo>
                  <a:lnTo>
                    <a:pt x="247193" y="153009"/>
                  </a:lnTo>
                  <a:cubicBezTo>
                    <a:pt x="236017" y="153416"/>
                    <a:pt x="227685" y="153822"/>
                    <a:pt x="222199" y="154229"/>
                  </a:cubicBezTo>
                  <a:lnTo>
                    <a:pt x="222199" y="155143"/>
                  </a:lnTo>
                  <a:lnTo>
                    <a:pt x="223113" y="154838"/>
                  </a:lnTo>
                  <a:lnTo>
                    <a:pt x="223113" y="186233"/>
                  </a:lnTo>
                  <a:cubicBezTo>
                    <a:pt x="240792" y="184607"/>
                    <a:pt x="255829" y="182473"/>
                    <a:pt x="268224" y="179832"/>
                  </a:cubicBezTo>
                  <a:lnTo>
                    <a:pt x="283464" y="201777"/>
                  </a:lnTo>
                  <a:cubicBezTo>
                    <a:pt x="262737" y="201777"/>
                    <a:pt x="242621" y="202590"/>
                    <a:pt x="223113" y="204216"/>
                  </a:cubicBezTo>
                  <a:lnTo>
                    <a:pt x="223113" y="249631"/>
                  </a:lnTo>
                  <a:lnTo>
                    <a:pt x="195681" y="217627"/>
                  </a:lnTo>
                  <a:lnTo>
                    <a:pt x="195681" y="206654"/>
                  </a:lnTo>
                  <a:lnTo>
                    <a:pt x="190195" y="207264"/>
                  </a:lnTo>
                  <a:lnTo>
                    <a:pt x="174345" y="188976"/>
                  </a:lnTo>
                  <a:lnTo>
                    <a:pt x="195681" y="188061"/>
                  </a:lnTo>
                  <a:lnTo>
                    <a:pt x="195681" y="163677"/>
                  </a:lnTo>
                  <a:lnTo>
                    <a:pt x="194767" y="163982"/>
                  </a:lnTo>
                  <a:lnTo>
                    <a:pt x="194767" y="156667"/>
                  </a:lnTo>
                  <a:cubicBezTo>
                    <a:pt x="183591" y="157886"/>
                    <a:pt x="174752" y="159207"/>
                    <a:pt x="168249" y="160629"/>
                  </a:cubicBezTo>
                  <a:lnTo>
                    <a:pt x="167945" y="159715"/>
                  </a:lnTo>
                  <a:cubicBezTo>
                    <a:pt x="166319" y="162763"/>
                    <a:pt x="164084" y="166217"/>
                    <a:pt x="161239" y="170078"/>
                  </a:cubicBezTo>
                  <a:cubicBezTo>
                    <a:pt x="160020" y="171907"/>
                    <a:pt x="157886" y="174549"/>
                    <a:pt x="154838" y="178003"/>
                  </a:cubicBezTo>
                  <a:lnTo>
                    <a:pt x="150571" y="172821"/>
                  </a:lnTo>
                  <a:lnTo>
                    <a:pt x="149961" y="172821"/>
                  </a:lnTo>
                  <a:lnTo>
                    <a:pt x="149657" y="172517"/>
                  </a:lnTo>
                  <a:lnTo>
                    <a:pt x="141427" y="174650"/>
                  </a:lnTo>
                  <a:lnTo>
                    <a:pt x="149961" y="172821"/>
                  </a:lnTo>
                  <a:lnTo>
                    <a:pt x="154533" y="178308"/>
                  </a:lnTo>
                  <a:cubicBezTo>
                    <a:pt x="150876" y="182372"/>
                    <a:pt x="147117" y="186029"/>
                    <a:pt x="143256" y="189281"/>
                  </a:cubicBezTo>
                  <a:lnTo>
                    <a:pt x="141427" y="188061"/>
                  </a:lnTo>
                  <a:lnTo>
                    <a:pt x="141427" y="191414"/>
                  </a:lnTo>
                  <a:lnTo>
                    <a:pt x="168554" y="190805"/>
                  </a:lnTo>
                  <a:lnTo>
                    <a:pt x="184404" y="209093"/>
                  </a:lnTo>
                  <a:cubicBezTo>
                    <a:pt x="172212" y="210515"/>
                    <a:pt x="161747" y="211836"/>
                    <a:pt x="153009" y="213055"/>
                  </a:cubicBezTo>
                  <a:lnTo>
                    <a:pt x="141427" y="196901"/>
                  </a:lnTo>
                  <a:lnTo>
                    <a:pt x="141427" y="237134"/>
                  </a:lnTo>
                  <a:cubicBezTo>
                    <a:pt x="141427" y="250545"/>
                    <a:pt x="136957" y="259994"/>
                    <a:pt x="128016" y="265481"/>
                  </a:cubicBezTo>
                  <a:cubicBezTo>
                    <a:pt x="122529" y="268935"/>
                    <a:pt x="115824" y="270662"/>
                    <a:pt x="107899" y="270662"/>
                  </a:cubicBezTo>
                  <a:lnTo>
                    <a:pt x="104546" y="270662"/>
                  </a:lnTo>
                  <a:lnTo>
                    <a:pt x="104241" y="270357"/>
                  </a:lnTo>
                  <a:cubicBezTo>
                    <a:pt x="101397" y="262839"/>
                    <a:pt x="97637" y="257099"/>
                    <a:pt x="92964" y="253136"/>
                  </a:cubicBezTo>
                  <a:cubicBezTo>
                    <a:pt x="88290" y="249174"/>
                    <a:pt x="85852" y="247091"/>
                    <a:pt x="85649" y="246888"/>
                  </a:cubicBezTo>
                  <a:lnTo>
                    <a:pt x="87782" y="242316"/>
                  </a:lnTo>
                  <a:lnTo>
                    <a:pt x="101498" y="244145"/>
                  </a:lnTo>
                  <a:cubicBezTo>
                    <a:pt x="104546" y="244145"/>
                    <a:pt x="107239" y="243383"/>
                    <a:pt x="109575" y="241859"/>
                  </a:cubicBezTo>
                  <a:cubicBezTo>
                    <a:pt x="111912" y="240335"/>
                    <a:pt x="113081" y="237541"/>
                    <a:pt x="113081" y="233477"/>
                  </a:cubicBezTo>
                  <a:lnTo>
                    <a:pt x="113385" y="178003"/>
                  </a:lnTo>
                  <a:lnTo>
                    <a:pt x="124053" y="175565"/>
                  </a:lnTo>
                  <a:lnTo>
                    <a:pt x="122834" y="175565"/>
                  </a:lnTo>
                  <a:lnTo>
                    <a:pt x="110947" y="178308"/>
                  </a:lnTo>
                  <a:lnTo>
                    <a:pt x="110947" y="175565"/>
                  </a:lnTo>
                  <a:cubicBezTo>
                    <a:pt x="102819" y="175971"/>
                    <a:pt x="96825" y="176377"/>
                    <a:pt x="92964" y="176784"/>
                  </a:cubicBezTo>
                  <a:lnTo>
                    <a:pt x="92964" y="182270"/>
                  </a:lnTo>
                  <a:lnTo>
                    <a:pt x="65227" y="188366"/>
                  </a:lnTo>
                  <a:lnTo>
                    <a:pt x="65227" y="179527"/>
                  </a:lnTo>
                  <a:cubicBezTo>
                    <a:pt x="60960" y="179933"/>
                    <a:pt x="56286" y="180645"/>
                    <a:pt x="51206" y="181661"/>
                  </a:cubicBezTo>
                  <a:lnTo>
                    <a:pt x="49377" y="192633"/>
                  </a:lnTo>
                  <a:lnTo>
                    <a:pt x="20421" y="199034"/>
                  </a:lnTo>
                  <a:cubicBezTo>
                    <a:pt x="23469" y="180949"/>
                    <a:pt x="25298" y="163982"/>
                    <a:pt x="25908" y="148133"/>
                  </a:cubicBezTo>
                  <a:lnTo>
                    <a:pt x="30480" y="146913"/>
                  </a:lnTo>
                  <a:cubicBezTo>
                    <a:pt x="30886" y="140208"/>
                    <a:pt x="31089" y="131165"/>
                    <a:pt x="31089" y="119786"/>
                  </a:cubicBezTo>
                  <a:lnTo>
                    <a:pt x="30785" y="119177"/>
                  </a:lnTo>
                  <a:lnTo>
                    <a:pt x="31089" y="119177"/>
                  </a:lnTo>
                  <a:cubicBezTo>
                    <a:pt x="31089" y="111861"/>
                    <a:pt x="30937" y="105257"/>
                    <a:pt x="30632" y="99365"/>
                  </a:cubicBezTo>
                  <a:cubicBezTo>
                    <a:pt x="30327" y="93472"/>
                    <a:pt x="30175" y="89713"/>
                    <a:pt x="30175" y="88087"/>
                  </a:cubicBezTo>
                  <a:cubicBezTo>
                    <a:pt x="30175" y="84633"/>
                    <a:pt x="29769" y="81280"/>
                    <a:pt x="28956" y="78029"/>
                  </a:cubicBezTo>
                  <a:cubicBezTo>
                    <a:pt x="21234" y="84734"/>
                    <a:pt x="13919" y="89611"/>
                    <a:pt x="7010" y="92659"/>
                  </a:cubicBezTo>
                  <a:lnTo>
                    <a:pt x="6705" y="92659"/>
                  </a:lnTo>
                  <a:lnTo>
                    <a:pt x="1219" y="86868"/>
                  </a:lnTo>
                  <a:lnTo>
                    <a:pt x="1524" y="86563"/>
                  </a:lnTo>
                  <a:cubicBezTo>
                    <a:pt x="6197" y="81077"/>
                    <a:pt x="12090" y="73203"/>
                    <a:pt x="19202" y="62941"/>
                  </a:cubicBezTo>
                  <a:cubicBezTo>
                    <a:pt x="26314" y="52679"/>
                    <a:pt x="32410" y="43078"/>
                    <a:pt x="37490" y="34137"/>
                  </a:cubicBezTo>
                  <a:lnTo>
                    <a:pt x="39014" y="35966"/>
                  </a:lnTo>
                  <a:lnTo>
                    <a:pt x="43281" y="27737"/>
                  </a:lnTo>
                  <a:lnTo>
                    <a:pt x="42977" y="26517"/>
                  </a:lnTo>
                  <a:lnTo>
                    <a:pt x="43891" y="26517"/>
                  </a:lnTo>
                  <a:lnTo>
                    <a:pt x="45415" y="22860"/>
                  </a:lnTo>
                  <a:cubicBezTo>
                    <a:pt x="47041" y="18796"/>
                    <a:pt x="47853" y="14935"/>
                    <a:pt x="47853" y="11277"/>
                  </a:cubicBezTo>
                  <a:cubicBezTo>
                    <a:pt x="47853" y="8433"/>
                    <a:pt x="47447" y="5994"/>
                    <a:pt x="46634" y="3962"/>
                  </a:cubicBezTo>
                  <a:lnTo>
                    <a:pt x="46329" y="3048"/>
                  </a:lnTo>
                  <a:close/>
                  <a:moveTo>
                    <a:pt x="541934" y="0"/>
                  </a:moveTo>
                  <a:lnTo>
                    <a:pt x="560527" y="25603"/>
                  </a:lnTo>
                  <a:lnTo>
                    <a:pt x="559917" y="25908"/>
                  </a:lnTo>
                  <a:cubicBezTo>
                    <a:pt x="550570" y="30378"/>
                    <a:pt x="540004" y="34137"/>
                    <a:pt x="528218" y="37185"/>
                  </a:cubicBezTo>
                  <a:lnTo>
                    <a:pt x="534924" y="7010"/>
                  </a:lnTo>
                  <a:cubicBezTo>
                    <a:pt x="536956" y="5181"/>
                    <a:pt x="538531" y="3708"/>
                    <a:pt x="539648" y="2591"/>
                  </a:cubicBezTo>
                  <a:cubicBezTo>
                    <a:pt x="540766" y="1473"/>
                    <a:pt x="541426" y="711"/>
                    <a:pt x="541629" y="305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zihun159hao-gukesong" pitchFamily="2" charset="-122"/>
                <a:ea typeface="zihun159hao-gukesong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1268788"/>
            <a:ext cx="12190413" cy="5590800"/>
          </a:xfrm>
          <a:prstGeom prst="rect">
            <a:avLst/>
          </a:prstGeom>
          <a:solidFill>
            <a:srgbClr val="E5F3F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>
              <a:solidFill>
                <a:prstClr val="white"/>
              </a:solidFill>
            </a:endParaRPr>
          </a:p>
        </p:txBody>
      </p:sp>
      <p:grpSp>
        <p:nvGrpSpPr>
          <p:cNvPr id="3" name="组合 2"/>
          <p:cNvGrpSpPr/>
          <p:nvPr userDrawn="1">
            <p:custDataLst>
              <p:tags r:id="rId3"/>
            </p:custDataLst>
          </p:nvPr>
        </p:nvGrpSpPr>
        <p:grpSpPr>
          <a:xfrm>
            <a:off x="10798223" y="1268788"/>
            <a:ext cx="914401" cy="414999"/>
            <a:chOff x="645458" y="3594847"/>
            <a:chExt cx="914401" cy="414999"/>
          </a:xfrm>
        </p:grpSpPr>
        <p:sp>
          <p:nvSpPr>
            <p:cNvPr id="4" name="矩形 3"/>
            <p:cNvSpPr/>
            <p:nvPr>
              <p:custDataLst>
                <p:tags r:id="rId4"/>
              </p:custDataLst>
            </p:nvPr>
          </p:nvSpPr>
          <p:spPr>
            <a:xfrm>
              <a:off x="645458" y="3594847"/>
              <a:ext cx="914401" cy="414999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charset="-122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5"/>
              </p:custDataLst>
            </p:nvPr>
          </p:nvSpPr>
          <p:spPr>
            <a:xfrm>
              <a:off x="808095" y="3667060"/>
              <a:ext cx="580034" cy="281025"/>
            </a:xfrm>
            <a:custGeom>
              <a:rect l="l" t="t" r="r" b="b"/>
              <a:pathLst>
                <a:path w="580034" h="281025">
                  <a:moveTo>
                    <a:pt x="196291" y="222809"/>
                  </a:moveTo>
                  <a:lnTo>
                    <a:pt x="223723" y="254813"/>
                  </a:lnTo>
                  <a:lnTo>
                    <a:pt x="223723" y="273101"/>
                  </a:lnTo>
                  <a:lnTo>
                    <a:pt x="195986" y="281025"/>
                  </a:lnTo>
                  <a:close/>
                  <a:moveTo>
                    <a:pt x="49073" y="192938"/>
                  </a:moveTo>
                  <a:lnTo>
                    <a:pt x="46329" y="205130"/>
                  </a:lnTo>
                  <a:cubicBezTo>
                    <a:pt x="41453" y="223012"/>
                    <a:pt x="35357" y="237947"/>
                    <a:pt x="28041" y="249936"/>
                  </a:cubicBezTo>
                  <a:cubicBezTo>
                    <a:pt x="20726" y="261925"/>
                    <a:pt x="13513" y="270459"/>
                    <a:pt x="6401" y="275539"/>
                  </a:cubicBezTo>
                  <a:lnTo>
                    <a:pt x="0" y="272186"/>
                  </a:lnTo>
                  <a:cubicBezTo>
                    <a:pt x="8941" y="249631"/>
                    <a:pt x="15646" y="225349"/>
                    <a:pt x="20117" y="199339"/>
                  </a:cubicBezTo>
                  <a:close/>
                  <a:moveTo>
                    <a:pt x="98145" y="185013"/>
                  </a:moveTo>
                  <a:lnTo>
                    <a:pt x="98145" y="230733"/>
                  </a:lnTo>
                  <a:lnTo>
                    <a:pt x="70104" y="238658"/>
                  </a:lnTo>
                  <a:lnTo>
                    <a:pt x="70409" y="191109"/>
                  </a:lnTo>
                  <a:close/>
                  <a:moveTo>
                    <a:pt x="65227" y="139293"/>
                  </a:moveTo>
                  <a:lnTo>
                    <a:pt x="58826" y="140208"/>
                  </a:lnTo>
                  <a:lnTo>
                    <a:pt x="58826" y="142646"/>
                  </a:lnTo>
                  <a:lnTo>
                    <a:pt x="54559" y="143865"/>
                  </a:lnTo>
                  <a:cubicBezTo>
                    <a:pt x="54153" y="151587"/>
                    <a:pt x="53746" y="157378"/>
                    <a:pt x="53340" y="161239"/>
                  </a:cubicBezTo>
                  <a:cubicBezTo>
                    <a:pt x="55575" y="161239"/>
                    <a:pt x="59537" y="161036"/>
                    <a:pt x="65227" y="160629"/>
                  </a:cubicBezTo>
                  <a:close/>
                  <a:moveTo>
                    <a:pt x="111252" y="135636"/>
                  </a:moveTo>
                  <a:lnTo>
                    <a:pt x="92964" y="136550"/>
                  </a:lnTo>
                  <a:lnTo>
                    <a:pt x="92964" y="158191"/>
                  </a:lnTo>
                  <a:cubicBezTo>
                    <a:pt x="101701" y="156769"/>
                    <a:pt x="107696" y="155753"/>
                    <a:pt x="110947" y="155143"/>
                  </a:cubicBezTo>
                  <a:cubicBezTo>
                    <a:pt x="111150" y="150673"/>
                    <a:pt x="111252" y="144170"/>
                    <a:pt x="111252" y="135636"/>
                  </a:cubicBezTo>
                  <a:close/>
                  <a:moveTo>
                    <a:pt x="65227" y="135331"/>
                  </a:moveTo>
                  <a:lnTo>
                    <a:pt x="59131" y="137160"/>
                  </a:lnTo>
                  <a:cubicBezTo>
                    <a:pt x="59131" y="138379"/>
                    <a:pt x="59029" y="139192"/>
                    <a:pt x="58826" y="139598"/>
                  </a:cubicBezTo>
                  <a:lnTo>
                    <a:pt x="65227" y="137769"/>
                  </a:lnTo>
                  <a:close/>
                  <a:moveTo>
                    <a:pt x="111252" y="121615"/>
                  </a:moveTo>
                  <a:lnTo>
                    <a:pt x="93878" y="126797"/>
                  </a:lnTo>
                  <a:lnTo>
                    <a:pt x="93878" y="129235"/>
                  </a:lnTo>
                  <a:lnTo>
                    <a:pt x="111252" y="124053"/>
                  </a:lnTo>
                  <a:lnTo>
                    <a:pt x="111252" y="121920"/>
                  </a:lnTo>
                  <a:close/>
                  <a:moveTo>
                    <a:pt x="64617" y="93573"/>
                  </a:moveTo>
                  <a:lnTo>
                    <a:pt x="60045" y="94793"/>
                  </a:lnTo>
                  <a:lnTo>
                    <a:pt x="59741" y="118872"/>
                  </a:lnTo>
                  <a:lnTo>
                    <a:pt x="66141" y="118567"/>
                  </a:lnTo>
                  <a:cubicBezTo>
                    <a:pt x="66141" y="109829"/>
                    <a:pt x="66040" y="104648"/>
                    <a:pt x="65837" y="103022"/>
                  </a:cubicBezTo>
                  <a:cubicBezTo>
                    <a:pt x="65430" y="98552"/>
                    <a:pt x="65024" y="95402"/>
                    <a:pt x="64617" y="93573"/>
                  </a:cubicBezTo>
                  <a:close/>
                  <a:moveTo>
                    <a:pt x="110642" y="87782"/>
                  </a:moveTo>
                  <a:lnTo>
                    <a:pt x="93269" y="89611"/>
                  </a:lnTo>
                  <a:lnTo>
                    <a:pt x="93269" y="100279"/>
                  </a:lnTo>
                  <a:lnTo>
                    <a:pt x="85344" y="91135"/>
                  </a:lnTo>
                  <a:lnTo>
                    <a:pt x="84734" y="91135"/>
                  </a:lnTo>
                  <a:lnTo>
                    <a:pt x="93878" y="101803"/>
                  </a:lnTo>
                  <a:lnTo>
                    <a:pt x="93878" y="115824"/>
                  </a:lnTo>
                  <a:lnTo>
                    <a:pt x="105461" y="113995"/>
                  </a:lnTo>
                  <a:lnTo>
                    <a:pt x="107289" y="116129"/>
                  </a:lnTo>
                  <a:cubicBezTo>
                    <a:pt x="108915" y="115722"/>
                    <a:pt x="110236" y="115519"/>
                    <a:pt x="111252" y="115519"/>
                  </a:cubicBezTo>
                  <a:cubicBezTo>
                    <a:pt x="111252" y="103530"/>
                    <a:pt x="111150" y="95301"/>
                    <a:pt x="110947" y="90830"/>
                  </a:cubicBezTo>
                  <a:cubicBezTo>
                    <a:pt x="110947" y="89408"/>
                    <a:pt x="110845" y="88392"/>
                    <a:pt x="110642" y="87782"/>
                  </a:cubicBezTo>
                  <a:close/>
                  <a:moveTo>
                    <a:pt x="308762" y="78333"/>
                  </a:moveTo>
                  <a:lnTo>
                    <a:pt x="312115" y="78333"/>
                  </a:lnTo>
                  <a:lnTo>
                    <a:pt x="312725" y="83820"/>
                  </a:lnTo>
                  <a:close/>
                  <a:moveTo>
                    <a:pt x="391058" y="67665"/>
                  </a:moveTo>
                  <a:lnTo>
                    <a:pt x="391058" y="68885"/>
                  </a:lnTo>
                  <a:cubicBezTo>
                    <a:pt x="391871" y="68885"/>
                    <a:pt x="392481" y="68783"/>
                    <a:pt x="392887" y="68580"/>
                  </a:cubicBezTo>
                  <a:lnTo>
                    <a:pt x="393497" y="68580"/>
                  </a:lnTo>
                  <a:close/>
                  <a:moveTo>
                    <a:pt x="99365" y="37185"/>
                  </a:moveTo>
                  <a:cubicBezTo>
                    <a:pt x="84328" y="38405"/>
                    <a:pt x="71729" y="40437"/>
                    <a:pt x="61569" y="43281"/>
                  </a:cubicBezTo>
                  <a:lnTo>
                    <a:pt x="52730" y="55473"/>
                  </a:lnTo>
                  <a:lnTo>
                    <a:pt x="50901" y="53340"/>
                  </a:lnTo>
                  <a:cubicBezTo>
                    <a:pt x="47447" y="58217"/>
                    <a:pt x="43078" y="63601"/>
                    <a:pt x="37795" y="69494"/>
                  </a:cubicBezTo>
                  <a:cubicBezTo>
                    <a:pt x="43485" y="71120"/>
                    <a:pt x="48971" y="72847"/>
                    <a:pt x="54254" y="74676"/>
                  </a:cubicBezTo>
                  <a:lnTo>
                    <a:pt x="69494" y="72542"/>
                  </a:lnTo>
                  <a:lnTo>
                    <a:pt x="70713" y="74066"/>
                  </a:lnTo>
                  <a:lnTo>
                    <a:pt x="71628" y="73761"/>
                  </a:lnTo>
                  <a:cubicBezTo>
                    <a:pt x="83007" y="61773"/>
                    <a:pt x="92253" y="49581"/>
                    <a:pt x="99365" y="37185"/>
                  </a:cubicBezTo>
                  <a:close/>
                  <a:moveTo>
                    <a:pt x="238963" y="14935"/>
                  </a:moveTo>
                  <a:lnTo>
                    <a:pt x="238963" y="15240"/>
                  </a:lnTo>
                  <a:lnTo>
                    <a:pt x="240487" y="17069"/>
                  </a:lnTo>
                  <a:lnTo>
                    <a:pt x="242925" y="15849"/>
                  </a:lnTo>
                  <a:lnTo>
                    <a:pt x="262737" y="30785"/>
                  </a:lnTo>
                  <a:lnTo>
                    <a:pt x="259385" y="37795"/>
                  </a:lnTo>
                  <a:lnTo>
                    <a:pt x="263347" y="38709"/>
                  </a:lnTo>
                  <a:lnTo>
                    <a:pt x="263347" y="39014"/>
                  </a:lnTo>
                  <a:cubicBezTo>
                    <a:pt x="263347" y="39217"/>
                    <a:pt x="262991" y="42011"/>
                    <a:pt x="262280" y="47396"/>
                  </a:cubicBezTo>
                  <a:cubicBezTo>
                    <a:pt x="261569" y="52781"/>
                    <a:pt x="260401" y="65024"/>
                    <a:pt x="258775" y="84125"/>
                  </a:cubicBezTo>
                  <a:lnTo>
                    <a:pt x="258775" y="85344"/>
                  </a:lnTo>
                  <a:lnTo>
                    <a:pt x="252679" y="87173"/>
                  </a:lnTo>
                  <a:cubicBezTo>
                    <a:pt x="249428" y="101803"/>
                    <a:pt x="240081" y="110439"/>
                    <a:pt x="224637" y="113081"/>
                  </a:cubicBezTo>
                  <a:lnTo>
                    <a:pt x="219456" y="113690"/>
                  </a:lnTo>
                  <a:lnTo>
                    <a:pt x="219151" y="113690"/>
                  </a:lnTo>
                  <a:lnTo>
                    <a:pt x="219151" y="113385"/>
                  </a:lnTo>
                  <a:cubicBezTo>
                    <a:pt x="216103" y="108102"/>
                    <a:pt x="211125" y="102616"/>
                    <a:pt x="204216" y="96926"/>
                  </a:cubicBezTo>
                  <a:lnTo>
                    <a:pt x="204825" y="96621"/>
                  </a:lnTo>
                  <a:lnTo>
                    <a:pt x="202387" y="95097"/>
                  </a:lnTo>
                  <a:lnTo>
                    <a:pt x="201777" y="95097"/>
                  </a:lnTo>
                  <a:lnTo>
                    <a:pt x="203606" y="90221"/>
                  </a:lnTo>
                  <a:lnTo>
                    <a:pt x="214884" y="91745"/>
                  </a:lnTo>
                  <a:cubicBezTo>
                    <a:pt x="218135" y="91948"/>
                    <a:pt x="221081" y="91287"/>
                    <a:pt x="223723" y="89763"/>
                  </a:cubicBezTo>
                  <a:cubicBezTo>
                    <a:pt x="226365" y="88239"/>
                    <a:pt x="227990" y="85649"/>
                    <a:pt x="228600" y="81991"/>
                  </a:cubicBezTo>
                  <a:cubicBezTo>
                    <a:pt x="230835" y="68173"/>
                    <a:pt x="232257" y="56794"/>
                    <a:pt x="232867" y="47853"/>
                  </a:cubicBezTo>
                  <a:cubicBezTo>
                    <a:pt x="232867" y="44399"/>
                    <a:pt x="231953" y="41046"/>
                    <a:pt x="230124" y="37795"/>
                  </a:cubicBezTo>
                  <a:cubicBezTo>
                    <a:pt x="218338" y="38201"/>
                    <a:pt x="207975" y="39014"/>
                    <a:pt x="199034" y="40233"/>
                  </a:cubicBezTo>
                  <a:lnTo>
                    <a:pt x="213055" y="47853"/>
                  </a:lnTo>
                  <a:lnTo>
                    <a:pt x="212445" y="48158"/>
                  </a:lnTo>
                  <a:cubicBezTo>
                    <a:pt x="212445" y="49174"/>
                    <a:pt x="210159" y="53797"/>
                    <a:pt x="205587" y="62027"/>
                  </a:cubicBezTo>
                  <a:cubicBezTo>
                    <a:pt x="201015" y="70256"/>
                    <a:pt x="194767" y="79146"/>
                    <a:pt x="186842" y="88697"/>
                  </a:cubicBezTo>
                  <a:cubicBezTo>
                    <a:pt x="178917" y="98247"/>
                    <a:pt x="169570" y="106273"/>
                    <a:pt x="158801" y="112776"/>
                  </a:cubicBezTo>
                  <a:lnTo>
                    <a:pt x="149047" y="115824"/>
                  </a:lnTo>
                  <a:lnTo>
                    <a:pt x="147828" y="116129"/>
                  </a:lnTo>
                  <a:lnTo>
                    <a:pt x="147523" y="116433"/>
                  </a:lnTo>
                  <a:lnTo>
                    <a:pt x="147218" y="116129"/>
                  </a:lnTo>
                  <a:lnTo>
                    <a:pt x="146304" y="116433"/>
                  </a:lnTo>
                  <a:lnTo>
                    <a:pt x="142341" y="112471"/>
                  </a:lnTo>
                  <a:lnTo>
                    <a:pt x="142646" y="112166"/>
                  </a:lnTo>
                  <a:cubicBezTo>
                    <a:pt x="150571" y="103022"/>
                    <a:pt x="158140" y="93116"/>
                    <a:pt x="165354" y="82448"/>
                  </a:cubicBezTo>
                  <a:cubicBezTo>
                    <a:pt x="172567" y="71780"/>
                    <a:pt x="177800" y="62585"/>
                    <a:pt x="181051" y="54864"/>
                  </a:cubicBezTo>
                  <a:cubicBezTo>
                    <a:pt x="182880" y="50393"/>
                    <a:pt x="183794" y="46329"/>
                    <a:pt x="183794" y="42672"/>
                  </a:cubicBezTo>
                  <a:cubicBezTo>
                    <a:pt x="181762" y="43078"/>
                    <a:pt x="178968" y="43586"/>
                    <a:pt x="175412" y="44196"/>
                  </a:cubicBezTo>
                  <a:cubicBezTo>
                    <a:pt x="171856" y="44805"/>
                    <a:pt x="168351" y="45313"/>
                    <a:pt x="164897" y="45720"/>
                  </a:cubicBezTo>
                  <a:lnTo>
                    <a:pt x="150876" y="24689"/>
                  </a:lnTo>
                  <a:cubicBezTo>
                    <a:pt x="151689" y="24689"/>
                    <a:pt x="157023" y="24790"/>
                    <a:pt x="166878" y="24993"/>
                  </a:cubicBezTo>
                  <a:cubicBezTo>
                    <a:pt x="176733" y="25197"/>
                    <a:pt x="200355" y="21945"/>
                    <a:pt x="237744" y="15240"/>
                  </a:cubicBezTo>
                  <a:close/>
                  <a:moveTo>
                    <a:pt x="527304" y="6096"/>
                  </a:moveTo>
                  <a:lnTo>
                    <a:pt x="520598" y="36271"/>
                  </a:lnTo>
                  <a:cubicBezTo>
                    <a:pt x="506374" y="40132"/>
                    <a:pt x="491541" y="42570"/>
                    <a:pt x="476097" y="43586"/>
                  </a:cubicBezTo>
                  <a:cubicBezTo>
                    <a:pt x="477317" y="64109"/>
                    <a:pt x="477825" y="81483"/>
                    <a:pt x="477621" y="95707"/>
                  </a:cubicBezTo>
                  <a:cubicBezTo>
                    <a:pt x="490626" y="94488"/>
                    <a:pt x="502717" y="93167"/>
                    <a:pt x="513893" y="91745"/>
                  </a:cubicBezTo>
                  <a:lnTo>
                    <a:pt x="514197" y="90525"/>
                  </a:lnTo>
                  <a:cubicBezTo>
                    <a:pt x="526796" y="88900"/>
                    <a:pt x="542239" y="86563"/>
                    <a:pt x="560527" y="83515"/>
                  </a:cubicBezTo>
                  <a:lnTo>
                    <a:pt x="562051" y="83515"/>
                  </a:lnTo>
                  <a:lnTo>
                    <a:pt x="580034" y="105461"/>
                  </a:lnTo>
                  <a:lnTo>
                    <a:pt x="575767" y="105765"/>
                  </a:lnTo>
                  <a:cubicBezTo>
                    <a:pt x="559105" y="105969"/>
                    <a:pt x="543052" y="106781"/>
                    <a:pt x="527609" y="108204"/>
                  </a:cubicBezTo>
                  <a:lnTo>
                    <a:pt x="540410" y="112166"/>
                  </a:lnTo>
                  <a:lnTo>
                    <a:pt x="540410" y="120091"/>
                  </a:lnTo>
                  <a:lnTo>
                    <a:pt x="540715" y="120091"/>
                  </a:lnTo>
                  <a:lnTo>
                    <a:pt x="540715" y="262737"/>
                  </a:lnTo>
                  <a:lnTo>
                    <a:pt x="512673" y="271272"/>
                  </a:lnTo>
                  <a:lnTo>
                    <a:pt x="512673" y="270662"/>
                  </a:lnTo>
                  <a:lnTo>
                    <a:pt x="512978" y="169469"/>
                  </a:lnTo>
                  <a:cubicBezTo>
                    <a:pt x="512978" y="144069"/>
                    <a:pt x="512877" y="129845"/>
                    <a:pt x="512673" y="126797"/>
                  </a:cubicBezTo>
                  <a:cubicBezTo>
                    <a:pt x="512470" y="123342"/>
                    <a:pt x="511657" y="118465"/>
                    <a:pt x="510235" y="112166"/>
                  </a:cubicBezTo>
                  <a:lnTo>
                    <a:pt x="509625" y="114605"/>
                  </a:lnTo>
                  <a:lnTo>
                    <a:pt x="508101" y="110642"/>
                  </a:lnTo>
                  <a:lnTo>
                    <a:pt x="507187" y="110337"/>
                  </a:lnTo>
                  <a:cubicBezTo>
                    <a:pt x="502107" y="111150"/>
                    <a:pt x="492353" y="112776"/>
                    <a:pt x="477926" y="115214"/>
                  </a:cubicBezTo>
                  <a:cubicBezTo>
                    <a:pt x="477113" y="144069"/>
                    <a:pt x="473557" y="169265"/>
                    <a:pt x="467258" y="190805"/>
                  </a:cubicBezTo>
                  <a:cubicBezTo>
                    <a:pt x="461365" y="211531"/>
                    <a:pt x="454050" y="228143"/>
                    <a:pt x="445313" y="240639"/>
                  </a:cubicBezTo>
                  <a:cubicBezTo>
                    <a:pt x="436575" y="253136"/>
                    <a:pt x="428244" y="262280"/>
                    <a:pt x="420319" y="268071"/>
                  </a:cubicBezTo>
                  <a:cubicBezTo>
                    <a:pt x="412394" y="273863"/>
                    <a:pt x="408432" y="276250"/>
                    <a:pt x="408432" y="275234"/>
                  </a:cubicBezTo>
                  <a:lnTo>
                    <a:pt x="402641" y="270967"/>
                  </a:lnTo>
                  <a:cubicBezTo>
                    <a:pt x="434543" y="239471"/>
                    <a:pt x="450494" y="187147"/>
                    <a:pt x="450494" y="113995"/>
                  </a:cubicBezTo>
                  <a:cubicBezTo>
                    <a:pt x="450494" y="107696"/>
                    <a:pt x="450291" y="99060"/>
                    <a:pt x="449885" y="88087"/>
                  </a:cubicBezTo>
                  <a:lnTo>
                    <a:pt x="468477" y="95402"/>
                  </a:lnTo>
                  <a:cubicBezTo>
                    <a:pt x="468884" y="95199"/>
                    <a:pt x="469595" y="95097"/>
                    <a:pt x="470611" y="95097"/>
                  </a:cubicBezTo>
                  <a:lnTo>
                    <a:pt x="449275" y="86868"/>
                  </a:lnTo>
                  <a:lnTo>
                    <a:pt x="448361" y="66446"/>
                  </a:lnTo>
                  <a:lnTo>
                    <a:pt x="447446" y="48158"/>
                  </a:lnTo>
                  <a:lnTo>
                    <a:pt x="447446" y="46634"/>
                  </a:lnTo>
                  <a:lnTo>
                    <a:pt x="447446" y="44196"/>
                  </a:lnTo>
                  <a:lnTo>
                    <a:pt x="446532" y="44196"/>
                  </a:lnTo>
                  <a:lnTo>
                    <a:pt x="445617" y="36271"/>
                  </a:lnTo>
                  <a:lnTo>
                    <a:pt x="446532" y="36271"/>
                  </a:lnTo>
                  <a:cubicBezTo>
                    <a:pt x="445516" y="31394"/>
                    <a:pt x="443992" y="28143"/>
                    <a:pt x="441960" y="26517"/>
                  </a:cubicBezTo>
                  <a:lnTo>
                    <a:pt x="441655" y="26213"/>
                  </a:lnTo>
                  <a:lnTo>
                    <a:pt x="445617" y="20726"/>
                  </a:lnTo>
                  <a:lnTo>
                    <a:pt x="445922" y="20726"/>
                  </a:lnTo>
                  <a:lnTo>
                    <a:pt x="472135" y="30785"/>
                  </a:lnTo>
                  <a:cubicBezTo>
                    <a:pt x="496113" y="24689"/>
                    <a:pt x="514502" y="16459"/>
                    <a:pt x="527304" y="6096"/>
                  </a:cubicBezTo>
                  <a:close/>
                  <a:moveTo>
                    <a:pt x="365455" y="5181"/>
                  </a:moveTo>
                  <a:lnTo>
                    <a:pt x="365760" y="5181"/>
                  </a:lnTo>
                  <a:lnTo>
                    <a:pt x="396240" y="14630"/>
                  </a:lnTo>
                  <a:lnTo>
                    <a:pt x="396240" y="67970"/>
                  </a:lnTo>
                  <a:cubicBezTo>
                    <a:pt x="405587" y="66141"/>
                    <a:pt x="412191" y="64414"/>
                    <a:pt x="416052" y="62789"/>
                  </a:cubicBezTo>
                  <a:lnTo>
                    <a:pt x="430987" y="83210"/>
                  </a:lnTo>
                  <a:lnTo>
                    <a:pt x="431901" y="83515"/>
                  </a:lnTo>
                  <a:lnTo>
                    <a:pt x="432511" y="84429"/>
                  </a:lnTo>
                  <a:cubicBezTo>
                    <a:pt x="420725" y="84633"/>
                    <a:pt x="406908" y="85344"/>
                    <a:pt x="391058" y="86563"/>
                  </a:cubicBezTo>
                  <a:lnTo>
                    <a:pt x="391058" y="93878"/>
                  </a:lnTo>
                  <a:lnTo>
                    <a:pt x="392277" y="92964"/>
                  </a:lnTo>
                  <a:cubicBezTo>
                    <a:pt x="396951" y="96825"/>
                    <a:pt x="402590" y="102463"/>
                    <a:pt x="409194" y="109880"/>
                  </a:cubicBezTo>
                  <a:cubicBezTo>
                    <a:pt x="415798" y="117297"/>
                    <a:pt x="422656" y="126085"/>
                    <a:pt x="429768" y="136245"/>
                  </a:cubicBezTo>
                  <a:lnTo>
                    <a:pt x="404469" y="151181"/>
                  </a:lnTo>
                  <a:cubicBezTo>
                    <a:pt x="399186" y="136550"/>
                    <a:pt x="394716" y="125069"/>
                    <a:pt x="391058" y="116738"/>
                  </a:cubicBezTo>
                  <a:lnTo>
                    <a:pt x="391058" y="268529"/>
                  </a:lnTo>
                  <a:lnTo>
                    <a:pt x="362712" y="277063"/>
                  </a:lnTo>
                  <a:lnTo>
                    <a:pt x="362712" y="276453"/>
                  </a:lnTo>
                  <a:cubicBezTo>
                    <a:pt x="362712" y="235001"/>
                    <a:pt x="362813" y="193853"/>
                    <a:pt x="363017" y="153009"/>
                  </a:cubicBezTo>
                  <a:cubicBezTo>
                    <a:pt x="356311" y="173329"/>
                    <a:pt x="347878" y="192532"/>
                    <a:pt x="337718" y="210617"/>
                  </a:cubicBezTo>
                  <a:lnTo>
                    <a:pt x="338328" y="214274"/>
                  </a:lnTo>
                  <a:cubicBezTo>
                    <a:pt x="331622" y="224841"/>
                    <a:pt x="326390" y="232257"/>
                    <a:pt x="322631" y="236525"/>
                  </a:cubicBezTo>
                  <a:cubicBezTo>
                    <a:pt x="318871" y="240792"/>
                    <a:pt x="316890" y="243027"/>
                    <a:pt x="316687" y="243230"/>
                  </a:cubicBezTo>
                  <a:lnTo>
                    <a:pt x="316382" y="243230"/>
                  </a:lnTo>
                  <a:lnTo>
                    <a:pt x="311505" y="239573"/>
                  </a:lnTo>
                  <a:lnTo>
                    <a:pt x="311810" y="239268"/>
                  </a:lnTo>
                  <a:cubicBezTo>
                    <a:pt x="320548" y="219354"/>
                    <a:pt x="326949" y="203403"/>
                    <a:pt x="331013" y="191414"/>
                  </a:cubicBezTo>
                  <a:lnTo>
                    <a:pt x="330098" y="184709"/>
                  </a:lnTo>
                  <a:cubicBezTo>
                    <a:pt x="335991" y="167437"/>
                    <a:pt x="339953" y="153314"/>
                    <a:pt x="341985" y="142341"/>
                  </a:cubicBezTo>
                  <a:cubicBezTo>
                    <a:pt x="344017" y="131369"/>
                    <a:pt x="346049" y="117043"/>
                    <a:pt x="348081" y="99365"/>
                  </a:cubicBezTo>
                  <a:cubicBezTo>
                    <a:pt x="348285" y="97536"/>
                    <a:pt x="348386" y="95097"/>
                    <a:pt x="348386" y="92049"/>
                  </a:cubicBezTo>
                  <a:cubicBezTo>
                    <a:pt x="339649" y="93675"/>
                    <a:pt x="332638" y="95097"/>
                    <a:pt x="327355" y="96317"/>
                  </a:cubicBezTo>
                  <a:lnTo>
                    <a:pt x="315468" y="80772"/>
                  </a:lnTo>
                  <a:lnTo>
                    <a:pt x="314858" y="75285"/>
                  </a:lnTo>
                  <a:cubicBezTo>
                    <a:pt x="335381" y="74473"/>
                    <a:pt x="351434" y="73558"/>
                    <a:pt x="363017" y="72542"/>
                  </a:cubicBezTo>
                  <a:lnTo>
                    <a:pt x="363017" y="53949"/>
                  </a:lnTo>
                  <a:lnTo>
                    <a:pt x="368198" y="55778"/>
                  </a:lnTo>
                  <a:cubicBezTo>
                    <a:pt x="368198" y="48057"/>
                    <a:pt x="368147" y="42469"/>
                    <a:pt x="368046" y="39014"/>
                  </a:cubicBezTo>
                  <a:cubicBezTo>
                    <a:pt x="367944" y="35560"/>
                    <a:pt x="367893" y="33426"/>
                    <a:pt x="367893" y="32613"/>
                  </a:cubicBezTo>
                  <a:cubicBezTo>
                    <a:pt x="367487" y="24079"/>
                    <a:pt x="365557" y="16459"/>
                    <a:pt x="362102" y="9753"/>
                  </a:cubicBezTo>
                  <a:lnTo>
                    <a:pt x="361797" y="9449"/>
                  </a:lnTo>
                  <a:close/>
                  <a:moveTo>
                    <a:pt x="49682" y="609"/>
                  </a:moveTo>
                  <a:lnTo>
                    <a:pt x="49987" y="609"/>
                  </a:lnTo>
                  <a:lnTo>
                    <a:pt x="76809" y="17069"/>
                  </a:lnTo>
                  <a:lnTo>
                    <a:pt x="73761" y="23165"/>
                  </a:lnTo>
                  <a:cubicBezTo>
                    <a:pt x="86766" y="20726"/>
                    <a:pt x="97637" y="18085"/>
                    <a:pt x="106375" y="15240"/>
                  </a:cubicBezTo>
                  <a:lnTo>
                    <a:pt x="110337" y="13716"/>
                  </a:lnTo>
                  <a:lnTo>
                    <a:pt x="125882" y="35357"/>
                  </a:lnTo>
                  <a:lnTo>
                    <a:pt x="124358" y="35357"/>
                  </a:lnTo>
                  <a:lnTo>
                    <a:pt x="127101" y="38405"/>
                  </a:lnTo>
                  <a:cubicBezTo>
                    <a:pt x="125273" y="42672"/>
                    <a:pt x="122123" y="47396"/>
                    <a:pt x="117653" y="52578"/>
                  </a:cubicBezTo>
                  <a:cubicBezTo>
                    <a:pt x="113182" y="57759"/>
                    <a:pt x="107493" y="62890"/>
                    <a:pt x="100584" y="67970"/>
                  </a:cubicBezTo>
                  <a:lnTo>
                    <a:pt x="121310" y="58521"/>
                  </a:lnTo>
                  <a:lnTo>
                    <a:pt x="140817" y="73457"/>
                  </a:lnTo>
                  <a:lnTo>
                    <a:pt x="138989" y="77419"/>
                  </a:lnTo>
                  <a:lnTo>
                    <a:pt x="138989" y="113385"/>
                  </a:lnTo>
                  <a:lnTo>
                    <a:pt x="124663" y="117653"/>
                  </a:lnTo>
                  <a:lnTo>
                    <a:pt x="126187" y="119786"/>
                  </a:lnTo>
                  <a:lnTo>
                    <a:pt x="139903" y="115519"/>
                  </a:lnTo>
                  <a:lnTo>
                    <a:pt x="139903" y="155448"/>
                  </a:lnTo>
                  <a:lnTo>
                    <a:pt x="138989" y="154229"/>
                  </a:lnTo>
                  <a:lnTo>
                    <a:pt x="138989" y="172212"/>
                  </a:lnTo>
                  <a:lnTo>
                    <a:pt x="134721" y="173126"/>
                  </a:lnTo>
                  <a:lnTo>
                    <a:pt x="134721" y="173431"/>
                  </a:lnTo>
                  <a:lnTo>
                    <a:pt x="141427" y="171907"/>
                  </a:lnTo>
                  <a:lnTo>
                    <a:pt x="141427" y="173126"/>
                  </a:lnTo>
                  <a:lnTo>
                    <a:pt x="144170" y="166116"/>
                  </a:lnTo>
                  <a:lnTo>
                    <a:pt x="143865" y="165811"/>
                  </a:lnTo>
                  <a:cubicBezTo>
                    <a:pt x="148336" y="153009"/>
                    <a:pt x="150571" y="141935"/>
                    <a:pt x="150571" y="132588"/>
                  </a:cubicBezTo>
                  <a:cubicBezTo>
                    <a:pt x="150571" y="128930"/>
                    <a:pt x="150317" y="125984"/>
                    <a:pt x="149809" y="123749"/>
                  </a:cubicBezTo>
                  <a:cubicBezTo>
                    <a:pt x="149301" y="121513"/>
                    <a:pt x="148844" y="120193"/>
                    <a:pt x="148437" y="119786"/>
                  </a:cubicBezTo>
                  <a:lnTo>
                    <a:pt x="148437" y="119177"/>
                  </a:lnTo>
                  <a:lnTo>
                    <a:pt x="151181" y="115824"/>
                  </a:lnTo>
                  <a:lnTo>
                    <a:pt x="151485" y="115824"/>
                  </a:lnTo>
                  <a:lnTo>
                    <a:pt x="180441" y="125882"/>
                  </a:lnTo>
                  <a:lnTo>
                    <a:pt x="180441" y="126187"/>
                  </a:lnTo>
                  <a:cubicBezTo>
                    <a:pt x="180035" y="129845"/>
                    <a:pt x="179019" y="134213"/>
                    <a:pt x="177393" y="139293"/>
                  </a:cubicBezTo>
                  <a:lnTo>
                    <a:pt x="194767" y="138379"/>
                  </a:lnTo>
                  <a:cubicBezTo>
                    <a:pt x="194564" y="136957"/>
                    <a:pt x="194462" y="135331"/>
                    <a:pt x="194462" y="133502"/>
                  </a:cubicBezTo>
                  <a:cubicBezTo>
                    <a:pt x="193853" y="124968"/>
                    <a:pt x="191821" y="117348"/>
                    <a:pt x="188366" y="110642"/>
                  </a:cubicBezTo>
                  <a:lnTo>
                    <a:pt x="188061" y="110337"/>
                  </a:lnTo>
                  <a:lnTo>
                    <a:pt x="192024" y="105765"/>
                  </a:lnTo>
                  <a:lnTo>
                    <a:pt x="192329" y="105765"/>
                  </a:lnTo>
                  <a:lnTo>
                    <a:pt x="222199" y="115519"/>
                  </a:lnTo>
                  <a:lnTo>
                    <a:pt x="222199" y="135636"/>
                  </a:lnTo>
                  <a:cubicBezTo>
                    <a:pt x="236017" y="133401"/>
                    <a:pt x="245567" y="131673"/>
                    <a:pt x="250850" y="130454"/>
                  </a:cubicBezTo>
                  <a:lnTo>
                    <a:pt x="261213" y="145694"/>
                  </a:lnTo>
                  <a:lnTo>
                    <a:pt x="262737" y="145389"/>
                  </a:lnTo>
                  <a:lnTo>
                    <a:pt x="264871" y="148742"/>
                  </a:lnTo>
                  <a:lnTo>
                    <a:pt x="263347" y="148742"/>
                  </a:lnTo>
                  <a:lnTo>
                    <a:pt x="263652" y="149352"/>
                  </a:lnTo>
                  <a:lnTo>
                    <a:pt x="247193" y="153009"/>
                  </a:lnTo>
                  <a:cubicBezTo>
                    <a:pt x="236017" y="153416"/>
                    <a:pt x="227685" y="153822"/>
                    <a:pt x="222199" y="154229"/>
                  </a:cubicBezTo>
                  <a:lnTo>
                    <a:pt x="222199" y="155143"/>
                  </a:lnTo>
                  <a:lnTo>
                    <a:pt x="223113" y="154838"/>
                  </a:lnTo>
                  <a:lnTo>
                    <a:pt x="223113" y="186233"/>
                  </a:lnTo>
                  <a:cubicBezTo>
                    <a:pt x="240792" y="184607"/>
                    <a:pt x="255829" y="182473"/>
                    <a:pt x="268224" y="179832"/>
                  </a:cubicBezTo>
                  <a:lnTo>
                    <a:pt x="283464" y="201777"/>
                  </a:lnTo>
                  <a:cubicBezTo>
                    <a:pt x="262737" y="201777"/>
                    <a:pt x="242621" y="202590"/>
                    <a:pt x="223113" y="204216"/>
                  </a:cubicBezTo>
                  <a:lnTo>
                    <a:pt x="223113" y="249631"/>
                  </a:lnTo>
                  <a:lnTo>
                    <a:pt x="195681" y="217627"/>
                  </a:lnTo>
                  <a:lnTo>
                    <a:pt x="195681" y="206654"/>
                  </a:lnTo>
                  <a:lnTo>
                    <a:pt x="190195" y="207264"/>
                  </a:lnTo>
                  <a:lnTo>
                    <a:pt x="174345" y="188976"/>
                  </a:lnTo>
                  <a:lnTo>
                    <a:pt x="195681" y="188061"/>
                  </a:lnTo>
                  <a:lnTo>
                    <a:pt x="195681" y="163677"/>
                  </a:lnTo>
                  <a:lnTo>
                    <a:pt x="194767" y="163982"/>
                  </a:lnTo>
                  <a:lnTo>
                    <a:pt x="194767" y="156667"/>
                  </a:lnTo>
                  <a:cubicBezTo>
                    <a:pt x="183591" y="157886"/>
                    <a:pt x="174752" y="159207"/>
                    <a:pt x="168249" y="160629"/>
                  </a:cubicBezTo>
                  <a:lnTo>
                    <a:pt x="167945" y="159715"/>
                  </a:lnTo>
                  <a:cubicBezTo>
                    <a:pt x="166319" y="162763"/>
                    <a:pt x="164084" y="166217"/>
                    <a:pt x="161239" y="170078"/>
                  </a:cubicBezTo>
                  <a:cubicBezTo>
                    <a:pt x="160020" y="171907"/>
                    <a:pt x="157886" y="174549"/>
                    <a:pt x="154838" y="178003"/>
                  </a:cubicBezTo>
                  <a:lnTo>
                    <a:pt x="150571" y="172821"/>
                  </a:lnTo>
                  <a:lnTo>
                    <a:pt x="149961" y="172821"/>
                  </a:lnTo>
                  <a:lnTo>
                    <a:pt x="149657" y="172517"/>
                  </a:lnTo>
                  <a:lnTo>
                    <a:pt x="141427" y="174650"/>
                  </a:lnTo>
                  <a:lnTo>
                    <a:pt x="149961" y="172821"/>
                  </a:lnTo>
                  <a:lnTo>
                    <a:pt x="154533" y="178308"/>
                  </a:lnTo>
                  <a:cubicBezTo>
                    <a:pt x="150876" y="182372"/>
                    <a:pt x="147117" y="186029"/>
                    <a:pt x="143256" y="189281"/>
                  </a:cubicBezTo>
                  <a:lnTo>
                    <a:pt x="141427" y="188061"/>
                  </a:lnTo>
                  <a:lnTo>
                    <a:pt x="141427" y="191414"/>
                  </a:lnTo>
                  <a:lnTo>
                    <a:pt x="168554" y="190805"/>
                  </a:lnTo>
                  <a:lnTo>
                    <a:pt x="184404" y="209093"/>
                  </a:lnTo>
                  <a:cubicBezTo>
                    <a:pt x="172212" y="210515"/>
                    <a:pt x="161747" y="211836"/>
                    <a:pt x="153009" y="213055"/>
                  </a:cubicBezTo>
                  <a:lnTo>
                    <a:pt x="141427" y="196901"/>
                  </a:lnTo>
                  <a:lnTo>
                    <a:pt x="141427" y="237134"/>
                  </a:lnTo>
                  <a:cubicBezTo>
                    <a:pt x="141427" y="250545"/>
                    <a:pt x="136957" y="259994"/>
                    <a:pt x="128016" y="265481"/>
                  </a:cubicBezTo>
                  <a:cubicBezTo>
                    <a:pt x="122529" y="268935"/>
                    <a:pt x="115824" y="270662"/>
                    <a:pt x="107899" y="270662"/>
                  </a:cubicBezTo>
                  <a:lnTo>
                    <a:pt x="104546" y="270662"/>
                  </a:lnTo>
                  <a:lnTo>
                    <a:pt x="104241" y="270357"/>
                  </a:lnTo>
                  <a:cubicBezTo>
                    <a:pt x="101397" y="262839"/>
                    <a:pt x="97637" y="257099"/>
                    <a:pt x="92964" y="253136"/>
                  </a:cubicBezTo>
                  <a:cubicBezTo>
                    <a:pt x="88290" y="249174"/>
                    <a:pt x="85852" y="247091"/>
                    <a:pt x="85649" y="246888"/>
                  </a:cubicBezTo>
                  <a:lnTo>
                    <a:pt x="87782" y="242316"/>
                  </a:lnTo>
                  <a:lnTo>
                    <a:pt x="101498" y="244145"/>
                  </a:lnTo>
                  <a:cubicBezTo>
                    <a:pt x="104546" y="244145"/>
                    <a:pt x="107239" y="243383"/>
                    <a:pt x="109575" y="241859"/>
                  </a:cubicBezTo>
                  <a:cubicBezTo>
                    <a:pt x="111912" y="240335"/>
                    <a:pt x="113081" y="237541"/>
                    <a:pt x="113081" y="233477"/>
                  </a:cubicBezTo>
                  <a:lnTo>
                    <a:pt x="113385" y="178003"/>
                  </a:lnTo>
                  <a:lnTo>
                    <a:pt x="124053" y="175565"/>
                  </a:lnTo>
                  <a:lnTo>
                    <a:pt x="122834" y="175565"/>
                  </a:lnTo>
                  <a:lnTo>
                    <a:pt x="110947" y="178308"/>
                  </a:lnTo>
                  <a:lnTo>
                    <a:pt x="110947" y="175565"/>
                  </a:lnTo>
                  <a:cubicBezTo>
                    <a:pt x="102819" y="175971"/>
                    <a:pt x="96825" y="176377"/>
                    <a:pt x="92964" y="176784"/>
                  </a:cubicBezTo>
                  <a:lnTo>
                    <a:pt x="92964" y="182270"/>
                  </a:lnTo>
                  <a:lnTo>
                    <a:pt x="65227" y="188366"/>
                  </a:lnTo>
                  <a:lnTo>
                    <a:pt x="65227" y="179527"/>
                  </a:lnTo>
                  <a:cubicBezTo>
                    <a:pt x="60960" y="179933"/>
                    <a:pt x="56286" y="180645"/>
                    <a:pt x="51206" y="181661"/>
                  </a:cubicBezTo>
                  <a:lnTo>
                    <a:pt x="49377" y="192633"/>
                  </a:lnTo>
                  <a:lnTo>
                    <a:pt x="20421" y="199034"/>
                  </a:lnTo>
                  <a:cubicBezTo>
                    <a:pt x="23469" y="180949"/>
                    <a:pt x="25298" y="163982"/>
                    <a:pt x="25908" y="148133"/>
                  </a:cubicBezTo>
                  <a:lnTo>
                    <a:pt x="30480" y="146913"/>
                  </a:lnTo>
                  <a:cubicBezTo>
                    <a:pt x="30886" y="140208"/>
                    <a:pt x="31089" y="131165"/>
                    <a:pt x="31089" y="119786"/>
                  </a:cubicBezTo>
                  <a:lnTo>
                    <a:pt x="30785" y="119177"/>
                  </a:lnTo>
                  <a:lnTo>
                    <a:pt x="31089" y="119177"/>
                  </a:lnTo>
                  <a:cubicBezTo>
                    <a:pt x="31089" y="111861"/>
                    <a:pt x="30937" y="105257"/>
                    <a:pt x="30632" y="99365"/>
                  </a:cubicBezTo>
                  <a:cubicBezTo>
                    <a:pt x="30327" y="93472"/>
                    <a:pt x="30175" y="89713"/>
                    <a:pt x="30175" y="88087"/>
                  </a:cubicBezTo>
                  <a:cubicBezTo>
                    <a:pt x="30175" y="84633"/>
                    <a:pt x="29769" y="81280"/>
                    <a:pt x="28956" y="78029"/>
                  </a:cubicBezTo>
                  <a:cubicBezTo>
                    <a:pt x="21234" y="84734"/>
                    <a:pt x="13919" y="89611"/>
                    <a:pt x="7010" y="92659"/>
                  </a:cubicBezTo>
                  <a:lnTo>
                    <a:pt x="6705" y="92659"/>
                  </a:lnTo>
                  <a:lnTo>
                    <a:pt x="1219" y="86868"/>
                  </a:lnTo>
                  <a:lnTo>
                    <a:pt x="1524" y="86563"/>
                  </a:lnTo>
                  <a:cubicBezTo>
                    <a:pt x="6197" y="81077"/>
                    <a:pt x="12090" y="73203"/>
                    <a:pt x="19202" y="62941"/>
                  </a:cubicBezTo>
                  <a:cubicBezTo>
                    <a:pt x="26314" y="52679"/>
                    <a:pt x="32410" y="43078"/>
                    <a:pt x="37490" y="34137"/>
                  </a:cubicBezTo>
                  <a:lnTo>
                    <a:pt x="39014" y="35966"/>
                  </a:lnTo>
                  <a:lnTo>
                    <a:pt x="43281" y="27737"/>
                  </a:lnTo>
                  <a:lnTo>
                    <a:pt x="42977" y="26517"/>
                  </a:lnTo>
                  <a:lnTo>
                    <a:pt x="43891" y="26517"/>
                  </a:lnTo>
                  <a:lnTo>
                    <a:pt x="45415" y="22860"/>
                  </a:lnTo>
                  <a:cubicBezTo>
                    <a:pt x="47041" y="18796"/>
                    <a:pt x="47853" y="14935"/>
                    <a:pt x="47853" y="11277"/>
                  </a:cubicBezTo>
                  <a:cubicBezTo>
                    <a:pt x="47853" y="8433"/>
                    <a:pt x="47447" y="5994"/>
                    <a:pt x="46634" y="3962"/>
                  </a:cubicBezTo>
                  <a:lnTo>
                    <a:pt x="46329" y="3048"/>
                  </a:lnTo>
                  <a:close/>
                  <a:moveTo>
                    <a:pt x="541934" y="0"/>
                  </a:moveTo>
                  <a:lnTo>
                    <a:pt x="560527" y="25603"/>
                  </a:lnTo>
                  <a:lnTo>
                    <a:pt x="559917" y="25908"/>
                  </a:lnTo>
                  <a:cubicBezTo>
                    <a:pt x="550570" y="30378"/>
                    <a:pt x="540004" y="34137"/>
                    <a:pt x="528218" y="37185"/>
                  </a:cubicBezTo>
                  <a:lnTo>
                    <a:pt x="534924" y="7010"/>
                  </a:lnTo>
                  <a:cubicBezTo>
                    <a:pt x="536956" y="5181"/>
                    <a:pt x="538531" y="3708"/>
                    <a:pt x="539648" y="2591"/>
                  </a:cubicBezTo>
                  <a:cubicBezTo>
                    <a:pt x="540766" y="1473"/>
                    <a:pt x="541426" y="711"/>
                    <a:pt x="541629" y="305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zihun159hao-gukesong" pitchFamily="2" charset="-122"/>
                <a:ea typeface="zihun159hao-gukesong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908788"/>
            <a:ext cx="12190413" cy="5950800"/>
          </a:xfrm>
          <a:prstGeom prst="rect">
            <a:avLst/>
          </a:prstGeom>
          <a:solidFill>
            <a:srgbClr val="E5F3F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>
              <a:solidFill>
                <a:prstClr val="white"/>
              </a:solidFill>
            </a:endParaRPr>
          </a:p>
        </p:txBody>
      </p:sp>
      <p:grpSp>
        <p:nvGrpSpPr>
          <p:cNvPr id="3" name="组合 2"/>
          <p:cNvGrpSpPr/>
          <p:nvPr userDrawn="1">
            <p:custDataLst>
              <p:tags r:id="rId3"/>
            </p:custDataLst>
          </p:nvPr>
        </p:nvGrpSpPr>
        <p:grpSpPr>
          <a:xfrm>
            <a:off x="10798223" y="908788"/>
            <a:ext cx="914401" cy="414999"/>
            <a:chOff x="645458" y="3594847"/>
            <a:chExt cx="914401" cy="414999"/>
          </a:xfrm>
        </p:grpSpPr>
        <p:sp>
          <p:nvSpPr>
            <p:cNvPr id="4" name="矩形 3"/>
            <p:cNvSpPr/>
            <p:nvPr>
              <p:custDataLst>
                <p:tags r:id="rId4"/>
              </p:custDataLst>
            </p:nvPr>
          </p:nvSpPr>
          <p:spPr>
            <a:xfrm>
              <a:off x="645458" y="3594847"/>
              <a:ext cx="914401" cy="414999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charset="-122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5"/>
              </p:custDataLst>
            </p:nvPr>
          </p:nvSpPr>
          <p:spPr>
            <a:xfrm>
              <a:off x="808095" y="3667060"/>
              <a:ext cx="580034" cy="281025"/>
            </a:xfrm>
            <a:custGeom>
              <a:rect l="l" t="t" r="r" b="b"/>
              <a:pathLst>
                <a:path w="580034" h="281025">
                  <a:moveTo>
                    <a:pt x="196291" y="222809"/>
                  </a:moveTo>
                  <a:lnTo>
                    <a:pt x="223723" y="254813"/>
                  </a:lnTo>
                  <a:lnTo>
                    <a:pt x="223723" y="273101"/>
                  </a:lnTo>
                  <a:lnTo>
                    <a:pt x="195986" y="281025"/>
                  </a:lnTo>
                  <a:close/>
                  <a:moveTo>
                    <a:pt x="49073" y="192938"/>
                  </a:moveTo>
                  <a:lnTo>
                    <a:pt x="46329" y="205130"/>
                  </a:lnTo>
                  <a:cubicBezTo>
                    <a:pt x="41453" y="223012"/>
                    <a:pt x="35357" y="237947"/>
                    <a:pt x="28041" y="249936"/>
                  </a:cubicBezTo>
                  <a:cubicBezTo>
                    <a:pt x="20726" y="261925"/>
                    <a:pt x="13513" y="270459"/>
                    <a:pt x="6401" y="275539"/>
                  </a:cubicBezTo>
                  <a:lnTo>
                    <a:pt x="0" y="272186"/>
                  </a:lnTo>
                  <a:cubicBezTo>
                    <a:pt x="8941" y="249631"/>
                    <a:pt x="15646" y="225349"/>
                    <a:pt x="20117" y="199339"/>
                  </a:cubicBezTo>
                  <a:close/>
                  <a:moveTo>
                    <a:pt x="98145" y="185013"/>
                  </a:moveTo>
                  <a:lnTo>
                    <a:pt x="98145" y="230733"/>
                  </a:lnTo>
                  <a:lnTo>
                    <a:pt x="70104" y="238658"/>
                  </a:lnTo>
                  <a:lnTo>
                    <a:pt x="70409" y="191109"/>
                  </a:lnTo>
                  <a:close/>
                  <a:moveTo>
                    <a:pt x="65227" y="139293"/>
                  </a:moveTo>
                  <a:lnTo>
                    <a:pt x="58826" y="140208"/>
                  </a:lnTo>
                  <a:lnTo>
                    <a:pt x="58826" y="142646"/>
                  </a:lnTo>
                  <a:lnTo>
                    <a:pt x="54559" y="143865"/>
                  </a:lnTo>
                  <a:cubicBezTo>
                    <a:pt x="54153" y="151587"/>
                    <a:pt x="53746" y="157378"/>
                    <a:pt x="53340" y="161239"/>
                  </a:cubicBezTo>
                  <a:cubicBezTo>
                    <a:pt x="55575" y="161239"/>
                    <a:pt x="59537" y="161036"/>
                    <a:pt x="65227" y="160629"/>
                  </a:cubicBezTo>
                  <a:close/>
                  <a:moveTo>
                    <a:pt x="111252" y="135636"/>
                  </a:moveTo>
                  <a:lnTo>
                    <a:pt x="92964" y="136550"/>
                  </a:lnTo>
                  <a:lnTo>
                    <a:pt x="92964" y="158191"/>
                  </a:lnTo>
                  <a:cubicBezTo>
                    <a:pt x="101701" y="156769"/>
                    <a:pt x="107696" y="155753"/>
                    <a:pt x="110947" y="155143"/>
                  </a:cubicBezTo>
                  <a:cubicBezTo>
                    <a:pt x="111150" y="150673"/>
                    <a:pt x="111252" y="144170"/>
                    <a:pt x="111252" y="135636"/>
                  </a:cubicBezTo>
                  <a:close/>
                  <a:moveTo>
                    <a:pt x="65227" y="135331"/>
                  </a:moveTo>
                  <a:lnTo>
                    <a:pt x="59131" y="137160"/>
                  </a:lnTo>
                  <a:cubicBezTo>
                    <a:pt x="59131" y="138379"/>
                    <a:pt x="59029" y="139192"/>
                    <a:pt x="58826" y="139598"/>
                  </a:cubicBezTo>
                  <a:lnTo>
                    <a:pt x="65227" y="137769"/>
                  </a:lnTo>
                  <a:close/>
                  <a:moveTo>
                    <a:pt x="111252" y="121615"/>
                  </a:moveTo>
                  <a:lnTo>
                    <a:pt x="93878" y="126797"/>
                  </a:lnTo>
                  <a:lnTo>
                    <a:pt x="93878" y="129235"/>
                  </a:lnTo>
                  <a:lnTo>
                    <a:pt x="111252" y="124053"/>
                  </a:lnTo>
                  <a:lnTo>
                    <a:pt x="111252" y="121920"/>
                  </a:lnTo>
                  <a:close/>
                  <a:moveTo>
                    <a:pt x="64617" y="93573"/>
                  </a:moveTo>
                  <a:lnTo>
                    <a:pt x="60045" y="94793"/>
                  </a:lnTo>
                  <a:lnTo>
                    <a:pt x="59741" y="118872"/>
                  </a:lnTo>
                  <a:lnTo>
                    <a:pt x="66141" y="118567"/>
                  </a:lnTo>
                  <a:cubicBezTo>
                    <a:pt x="66141" y="109829"/>
                    <a:pt x="66040" y="104648"/>
                    <a:pt x="65837" y="103022"/>
                  </a:cubicBezTo>
                  <a:cubicBezTo>
                    <a:pt x="65430" y="98552"/>
                    <a:pt x="65024" y="95402"/>
                    <a:pt x="64617" y="93573"/>
                  </a:cubicBezTo>
                  <a:close/>
                  <a:moveTo>
                    <a:pt x="110642" y="87782"/>
                  </a:moveTo>
                  <a:lnTo>
                    <a:pt x="93269" y="89611"/>
                  </a:lnTo>
                  <a:lnTo>
                    <a:pt x="93269" y="100279"/>
                  </a:lnTo>
                  <a:lnTo>
                    <a:pt x="85344" y="91135"/>
                  </a:lnTo>
                  <a:lnTo>
                    <a:pt x="84734" y="91135"/>
                  </a:lnTo>
                  <a:lnTo>
                    <a:pt x="93878" y="101803"/>
                  </a:lnTo>
                  <a:lnTo>
                    <a:pt x="93878" y="115824"/>
                  </a:lnTo>
                  <a:lnTo>
                    <a:pt x="105461" y="113995"/>
                  </a:lnTo>
                  <a:lnTo>
                    <a:pt x="107289" y="116129"/>
                  </a:lnTo>
                  <a:cubicBezTo>
                    <a:pt x="108915" y="115722"/>
                    <a:pt x="110236" y="115519"/>
                    <a:pt x="111252" y="115519"/>
                  </a:cubicBezTo>
                  <a:cubicBezTo>
                    <a:pt x="111252" y="103530"/>
                    <a:pt x="111150" y="95301"/>
                    <a:pt x="110947" y="90830"/>
                  </a:cubicBezTo>
                  <a:cubicBezTo>
                    <a:pt x="110947" y="89408"/>
                    <a:pt x="110845" y="88392"/>
                    <a:pt x="110642" y="87782"/>
                  </a:cubicBezTo>
                  <a:close/>
                  <a:moveTo>
                    <a:pt x="308762" y="78333"/>
                  </a:moveTo>
                  <a:lnTo>
                    <a:pt x="312115" y="78333"/>
                  </a:lnTo>
                  <a:lnTo>
                    <a:pt x="312725" y="83820"/>
                  </a:lnTo>
                  <a:close/>
                  <a:moveTo>
                    <a:pt x="391058" y="67665"/>
                  </a:moveTo>
                  <a:lnTo>
                    <a:pt x="391058" y="68885"/>
                  </a:lnTo>
                  <a:cubicBezTo>
                    <a:pt x="391871" y="68885"/>
                    <a:pt x="392481" y="68783"/>
                    <a:pt x="392887" y="68580"/>
                  </a:cubicBezTo>
                  <a:lnTo>
                    <a:pt x="393497" y="68580"/>
                  </a:lnTo>
                  <a:close/>
                  <a:moveTo>
                    <a:pt x="99365" y="37185"/>
                  </a:moveTo>
                  <a:cubicBezTo>
                    <a:pt x="84328" y="38405"/>
                    <a:pt x="71729" y="40437"/>
                    <a:pt x="61569" y="43281"/>
                  </a:cubicBezTo>
                  <a:lnTo>
                    <a:pt x="52730" y="55473"/>
                  </a:lnTo>
                  <a:lnTo>
                    <a:pt x="50901" y="53340"/>
                  </a:lnTo>
                  <a:cubicBezTo>
                    <a:pt x="47447" y="58217"/>
                    <a:pt x="43078" y="63601"/>
                    <a:pt x="37795" y="69494"/>
                  </a:cubicBezTo>
                  <a:cubicBezTo>
                    <a:pt x="43485" y="71120"/>
                    <a:pt x="48971" y="72847"/>
                    <a:pt x="54254" y="74676"/>
                  </a:cubicBezTo>
                  <a:lnTo>
                    <a:pt x="69494" y="72542"/>
                  </a:lnTo>
                  <a:lnTo>
                    <a:pt x="70713" y="74066"/>
                  </a:lnTo>
                  <a:lnTo>
                    <a:pt x="71628" y="73761"/>
                  </a:lnTo>
                  <a:cubicBezTo>
                    <a:pt x="83007" y="61773"/>
                    <a:pt x="92253" y="49581"/>
                    <a:pt x="99365" y="37185"/>
                  </a:cubicBezTo>
                  <a:close/>
                  <a:moveTo>
                    <a:pt x="238963" y="14935"/>
                  </a:moveTo>
                  <a:lnTo>
                    <a:pt x="238963" y="15240"/>
                  </a:lnTo>
                  <a:lnTo>
                    <a:pt x="240487" y="17069"/>
                  </a:lnTo>
                  <a:lnTo>
                    <a:pt x="242925" y="15849"/>
                  </a:lnTo>
                  <a:lnTo>
                    <a:pt x="262737" y="30785"/>
                  </a:lnTo>
                  <a:lnTo>
                    <a:pt x="259385" y="37795"/>
                  </a:lnTo>
                  <a:lnTo>
                    <a:pt x="263347" y="38709"/>
                  </a:lnTo>
                  <a:lnTo>
                    <a:pt x="263347" y="39014"/>
                  </a:lnTo>
                  <a:cubicBezTo>
                    <a:pt x="263347" y="39217"/>
                    <a:pt x="262991" y="42011"/>
                    <a:pt x="262280" y="47396"/>
                  </a:cubicBezTo>
                  <a:cubicBezTo>
                    <a:pt x="261569" y="52781"/>
                    <a:pt x="260401" y="65024"/>
                    <a:pt x="258775" y="84125"/>
                  </a:cubicBezTo>
                  <a:lnTo>
                    <a:pt x="258775" y="85344"/>
                  </a:lnTo>
                  <a:lnTo>
                    <a:pt x="252679" y="87173"/>
                  </a:lnTo>
                  <a:cubicBezTo>
                    <a:pt x="249428" y="101803"/>
                    <a:pt x="240081" y="110439"/>
                    <a:pt x="224637" y="113081"/>
                  </a:cubicBezTo>
                  <a:lnTo>
                    <a:pt x="219456" y="113690"/>
                  </a:lnTo>
                  <a:lnTo>
                    <a:pt x="219151" y="113690"/>
                  </a:lnTo>
                  <a:lnTo>
                    <a:pt x="219151" y="113385"/>
                  </a:lnTo>
                  <a:cubicBezTo>
                    <a:pt x="216103" y="108102"/>
                    <a:pt x="211125" y="102616"/>
                    <a:pt x="204216" y="96926"/>
                  </a:cubicBezTo>
                  <a:lnTo>
                    <a:pt x="204825" y="96621"/>
                  </a:lnTo>
                  <a:lnTo>
                    <a:pt x="202387" y="95097"/>
                  </a:lnTo>
                  <a:lnTo>
                    <a:pt x="201777" y="95097"/>
                  </a:lnTo>
                  <a:lnTo>
                    <a:pt x="203606" y="90221"/>
                  </a:lnTo>
                  <a:lnTo>
                    <a:pt x="214884" y="91745"/>
                  </a:lnTo>
                  <a:cubicBezTo>
                    <a:pt x="218135" y="91948"/>
                    <a:pt x="221081" y="91287"/>
                    <a:pt x="223723" y="89763"/>
                  </a:cubicBezTo>
                  <a:cubicBezTo>
                    <a:pt x="226365" y="88239"/>
                    <a:pt x="227990" y="85649"/>
                    <a:pt x="228600" y="81991"/>
                  </a:cubicBezTo>
                  <a:cubicBezTo>
                    <a:pt x="230835" y="68173"/>
                    <a:pt x="232257" y="56794"/>
                    <a:pt x="232867" y="47853"/>
                  </a:cubicBezTo>
                  <a:cubicBezTo>
                    <a:pt x="232867" y="44399"/>
                    <a:pt x="231953" y="41046"/>
                    <a:pt x="230124" y="37795"/>
                  </a:cubicBezTo>
                  <a:cubicBezTo>
                    <a:pt x="218338" y="38201"/>
                    <a:pt x="207975" y="39014"/>
                    <a:pt x="199034" y="40233"/>
                  </a:cubicBezTo>
                  <a:lnTo>
                    <a:pt x="213055" y="47853"/>
                  </a:lnTo>
                  <a:lnTo>
                    <a:pt x="212445" y="48158"/>
                  </a:lnTo>
                  <a:cubicBezTo>
                    <a:pt x="212445" y="49174"/>
                    <a:pt x="210159" y="53797"/>
                    <a:pt x="205587" y="62027"/>
                  </a:cubicBezTo>
                  <a:cubicBezTo>
                    <a:pt x="201015" y="70256"/>
                    <a:pt x="194767" y="79146"/>
                    <a:pt x="186842" y="88697"/>
                  </a:cubicBezTo>
                  <a:cubicBezTo>
                    <a:pt x="178917" y="98247"/>
                    <a:pt x="169570" y="106273"/>
                    <a:pt x="158801" y="112776"/>
                  </a:cubicBezTo>
                  <a:lnTo>
                    <a:pt x="149047" y="115824"/>
                  </a:lnTo>
                  <a:lnTo>
                    <a:pt x="147828" y="116129"/>
                  </a:lnTo>
                  <a:lnTo>
                    <a:pt x="147523" y="116433"/>
                  </a:lnTo>
                  <a:lnTo>
                    <a:pt x="147218" y="116129"/>
                  </a:lnTo>
                  <a:lnTo>
                    <a:pt x="146304" y="116433"/>
                  </a:lnTo>
                  <a:lnTo>
                    <a:pt x="142341" y="112471"/>
                  </a:lnTo>
                  <a:lnTo>
                    <a:pt x="142646" y="112166"/>
                  </a:lnTo>
                  <a:cubicBezTo>
                    <a:pt x="150571" y="103022"/>
                    <a:pt x="158140" y="93116"/>
                    <a:pt x="165354" y="82448"/>
                  </a:cubicBezTo>
                  <a:cubicBezTo>
                    <a:pt x="172567" y="71780"/>
                    <a:pt x="177800" y="62585"/>
                    <a:pt x="181051" y="54864"/>
                  </a:cubicBezTo>
                  <a:cubicBezTo>
                    <a:pt x="182880" y="50393"/>
                    <a:pt x="183794" y="46329"/>
                    <a:pt x="183794" y="42672"/>
                  </a:cubicBezTo>
                  <a:cubicBezTo>
                    <a:pt x="181762" y="43078"/>
                    <a:pt x="178968" y="43586"/>
                    <a:pt x="175412" y="44196"/>
                  </a:cubicBezTo>
                  <a:cubicBezTo>
                    <a:pt x="171856" y="44805"/>
                    <a:pt x="168351" y="45313"/>
                    <a:pt x="164897" y="45720"/>
                  </a:cubicBezTo>
                  <a:lnTo>
                    <a:pt x="150876" y="24689"/>
                  </a:lnTo>
                  <a:cubicBezTo>
                    <a:pt x="151689" y="24689"/>
                    <a:pt x="157023" y="24790"/>
                    <a:pt x="166878" y="24993"/>
                  </a:cubicBezTo>
                  <a:cubicBezTo>
                    <a:pt x="176733" y="25197"/>
                    <a:pt x="200355" y="21945"/>
                    <a:pt x="237744" y="15240"/>
                  </a:cubicBezTo>
                  <a:close/>
                  <a:moveTo>
                    <a:pt x="527304" y="6096"/>
                  </a:moveTo>
                  <a:lnTo>
                    <a:pt x="520598" y="36271"/>
                  </a:lnTo>
                  <a:cubicBezTo>
                    <a:pt x="506374" y="40132"/>
                    <a:pt x="491541" y="42570"/>
                    <a:pt x="476097" y="43586"/>
                  </a:cubicBezTo>
                  <a:cubicBezTo>
                    <a:pt x="477317" y="64109"/>
                    <a:pt x="477825" y="81483"/>
                    <a:pt x="477621" y="95707"/>
                  </a:cubicBezTo>
                  <a:cubicBezTo>
                    <a:pt x="490626" y="94488"/>
                    <a:pt x="502717" y="93167"/>
                    <a:pt x="513893" y="91745"/>
                  </a:cubicBezTo>
                  <a:lnTo>
                    <a:pt x="514197" y="90525"/>
                  </a:lnTo>
                  <a:cubicBezTo>
                    <a:pt x="526796" y="88900"/>
                    <a:pt x="542239" y="86563"/>
                    <a:pt x="560527" y="83515"/>
                  </a:cubicBezTo>
                  <a:lnTo>
                    <a:pt x="562051" y="83515"/>
                  </a:lnTo>
                  <a:lnTo>
                    <a:pt x="580034" y="105461"/>
                  </a:lnTo>
                  <a:lnTo>
                    <a:pt x="575767" y="105765"/>
                  </a:lnTo>
                  <a:cubicBezTo>
                    <a:pt x="559105" y="105969"/>
                    <a:pt x="543052" y="106781"/>
                    <a:pt x="527609" y="108204"/>
                  </a:cubicBezTo>
                  <a:lnTo>
                    <a:pt x="540410" y="112166"/>
                  </a:lnTo>
                  <a:lnTo>
                    <a:pt x="540410" y="120091"/>
                  </a:lnTo>
                  <a:lnTo>
                    <a:pt x="540715" y="120091"/>
                  </a:lnTo>
                  <a:lnTo>
                    <a:pt x="540715" y="262737"/>
                  </a:lnTo>
                  <a:lnTo>
                    <a:pt x="512673" y="271272"/>
                  </a:lnTo>
                  <a:lnTo>
                    <a:pt x="512673" y="270662"/>
                  </a:lnTo>
                  <a:lnTo>
                    <a:pt x="512978" y="169469"/>
                  </a:lnTo>
                  <a:cubicBezTo>
                    <a:pt x="512978" y="144069"/>
                    <a:pt x="512877" y="129845"/>
                    <a:pt x="512673" y="126797"/>
                  </a:cubicBezTo>
                  <a:cubicBezTo>
                    <a:pt x="512470" y="123342"/>
                    <a:pt x="511657" y="118465"/>
                    <a:pt x="510235" y="112166"/>
                  </a:cubicBezTo>
                  <a:lnTo>
                    <a:pt x="509625" y="114605"/>
                  </a:lnTo>
                  <a:lnTo>
                    <a:pt x="508101" y="110642"/>
                  </a:lnTo>
                  <a:lnTo>
                    <a:pt x="507187" y="110337"/>
                  </a:lnTo>
                  <a:cubicBezTo>
                    <a:pt x="502107" y="111150"/>
                    <a:pt x="492353" y="112776"/>
                    <a:pt x="477926" y="115214"/>
                  </a:cubicBezTo>
                  <a:cubicBezTo>
                    <a:pt x="477113" y="144069"/>
                    <a:pt x="473557" y="169265"/>
                    <a:pt x="467258" y="190805"/>
                  </a:cubicBezTo>
                  <a:cubicBezTo>
                    <a:pt x="461365" y="211531"/>
                    <a:pt x="454050" y="228143"/>
                    <a:pt x="445313" y="240639"/>
                  </a:cubicBezTo>
                  <a:cubicBezTo>
                    <a:pt x="436575" y="253136"/>
                    <a:pt x="428244" y="262280"/>
                    <a:pt x="420319" y="268071"/>
                  </a:cubicBezTo>
                  <a:cubicBezTo>
                    <a:pt x="412394" y="273863"/>
                    <a:pt x="408432" y="276250"/>
                    <a:pt x="408432" y="275234"/>
                  </a:cubicBezTo>
                  <a:lnTo>
                    <a:pt x="402641" y="270967"/>
                  </a:lnTo>
                  <a:cubicBezTo>
                    <a:pt x="434543" y="239471"/>
                    <a:pt x="450494" y="187147"/>
                    <a:pt x="450494" y="113995"/>
                  </a:cubicBezTo>
                  <a:cubicBezTo>
                    <a:pt x="450494" y="107696"/>
                    <a:pt x="450291" y="99060"/>
                    <a:pt x="449885" y="88087"/>
                  </a:cubicBezTo>
                  <a:lnTo>
                    <a:pt x="468477" y="95402"/>
                  </a:lnTo>
                  <a:cubicBezTo>
                    <a:pt x="468884" y="95199"/>
                    <a:pt x="469595" y="95097"/>
                    <a:pt x="470611" y="95097"/>
                  </a:cubicBezTo>
                  <a:lnTo>
                    <a:pt x="449275" y="86868"/>
                  </a:lnTo>
                  <a:lnTo>
                    <a:pt x="448361" y="66446"/>
                  </a:lnTo>
                  <a:lnTo>
                    <a:pt x="447446" y="48158"/>
                  </a:lnTo>
                  <a:lnTo>
                    <a:pt x="447446" y="46634"/>
                  </a:lnTo>
                  <a:lnTo>
                    <a:pt x="447446" y="44196"/>
                  </a:lnTo>
                  <a:lnTo>
                    <a:pt x="446532" y="44196"/>
                  </a:lnTo>
                  <a:lnTo>
                    <a:pt x="445617" y="36271"/>
                  </a:lnTo>
                  <a:lnTo>
                    <a:pt x="446532" y="36271"/>
                  </a:lnTo>
                  <a:cubicBezTo>
                    <a:pt x="445516" y="31394"/>
                    <a:pt x="443992" y="28143"/>
                    <a:pt x="441960" y="26517"/>
                  </a:cubicBezTo>
                  <a:lnTo>
                    <a:pt x="441655" y="26213"/>
                  </a:lnTo>
                  <a:lnTo>
                    <a:pt x="445617" y="20726"/>
                  </a:lnTo>
                  <a:lnTo>
                    <a:pt x="445922" y="20726"/>
                  </a:lnTo>
                  <a:lnTo>
                    <a:pt x="472135" y="30785"/>
                  </a:lnTo>
                  <a:cubicBezTo>
                    <a:pt x="496113" y="24689"/>
                    <a:pt x="514502" y="16459"/>
                    <a:pt x="527304" y="6096"/>
                  </a:cubicBezTo>
                  <a:close/>
                  <a:moveTo>
                    <a:pt x="365455" y="5181"/>
                  </a:moveTo>
                  <a:lnTo>
                    <a:pt x="365760" y="5181"/>
                  </a:lnTo>
                  <a:lnTo>
                    <a:pt x="396240" y="14630"/>
                  </a:lnTo>
                  <a:lnTo>
                    <a:pt x="396240" y="67970"/>
                  </a:lnTo>
                  <a:cubicBezTo>
                    <a:pt x="405587" y="66141"/>
                    <a:pt x="412191" y="64414"/>
                    <a:pt x="416052" y="62789"/>
                  </a:cubicBezTo>
                  <a:lnTo>
                    <a:pt x="430987" y="83210"/>
                  </a:lnTo>
                  <a:lnTo>
                    <a:pt x="431901" y="83515"/>
                  </a:lnTo>
                  <a:lnTo>
                    <a:pt x="432511" y="84429"/>
                  </a:lnTo>
                  <a:cubicBezTo>
                    <a:pt x="420725" y="84633"/>
                    <a:pt x="406908" y="85344"/>
                    <a:pt x="391058" y="86563"/>
                  </a:cubicBezTo>
                  <a:lnTo>
                    <a:pt x="391058" y="93878"/>
                  </a:lnTo>
                  <a:lnTo>
                    <a:pt x="392277" y="92964"/>
                  </a:lnTo>
                  <a:cubicBezTo>
                    <a:pt x="396951" y="96825"/>
                    <a:pt x="402590" y="102463"/>
                    <a:pt x="409194" y="109880"/>
                  </a:cubicBezTo>
                  <a:cubicBezTo>
                    <a:pt x="415798" y="117297"/>
                    <a:pt x="422656" y="126085"/>
                    <a:pt x="429768" y="136245"/>
                  </a:cubicBezTo>
                  <a:lnTo>
                    <a:pt x="404469" y="151181"/>
                  </a:lnTo>
                  <a:cubicBezTo>
                    <a:pt x="399186" y="136550"/>
                    <a:pt x="394716" y="125069"/>
                    <a:pt x="391058" y="116738"/>
                  </a:cubicBezTo>
                  <a:lnTo>
                    <a:pt x="391058" y="268529"/>
                  </a:lnTo>
                  <a:lnTo>
                    <a:pt x="362712" y="277063"/>
                  </a:lnTo>
                  <a:lnTo>
                    <a:pt x="362712" y="276453"/>
                  </a:lnTo>
                  <a:cubicBezTo>
                    <a:pt x="362712" y="235001"/>
                    <a:pt x="362813" y="193853"/>
                    <a:pt x="363017" y="153009"/>
                  </a:cubicBezTo>
                  <a:cubicBezTo>
                    <a:pt x="356311" y="173329"/>
                    <a:pt x="347878" y="192532"/>
                    <a:pt x="337718" y="210617"/>
                  </a:cubicBezTo>
                  <a:lnTo>
                    <a:pt x="338328" y="214274"/>
                  </a:lnTo>
                  <a:cubicBezTo>
                    <a:pt x="331622" y="224841"/>
                    <a:pt x="326390" y="232257"/>
                    <a:pt x="322631" y="236525"/>
                  </a:cubicBezTo>
                  <a:cubicBezTo>
                    <a:pt x="318871" y="240792"/>
                    <a:pt x="316890" y="243027"/>
                    <a:pt x="316687" y="243230"/>
                  </a:cubicBezTo>
                  <a:lnTo>
                    <a:pt x="316382" y="243230"/>
                  </a:lnTo>
                  <a:lnTo>
                    <a:pt x="311505" y="239573"/>
                  </a:lnTo>
                  <a:lnTo>
                    <a:pt x="311810" y="239268"/>
                  </a:lnTo>
                  <a:cubicBezTo>
                    <a:pt x="320548" y="219354"/>
                    <a:pt x="326949" y="203403"/>
                    <a:pt x="331013" y="191414"/>
                  </a:cubicBezTo>
                  <a:lnTo>
                    <a:pt x="330098" y="184709"/>
                  </a:lnTo>
                  <a:cubicBezTo>
                    <a:pt x="335991" y="167437"/>
                    <a:pt x="339953" y="153314"/>
                    <a:pt x="341985" y="142341"/>
                  </a:cubicBezTo>
                  <a:cubicBezTo>
                    <a:pt x="344017" y="131369"/>
                    <a:pt x="346049" y="117043"/>
                    <a:pt x="348081" y="99365"/>
                  </a:cubicBezTo>
                  <a:cubicBezTo>
                    <a:pt x="348285" y="97536"/>
                    <a:pt x="348386" y="95097"/>
                    <a:pt x="348386" y="92049"/>
                  </a:cubicBezTo>
                  <a:cubicBezTo>
                    <a:pt x="339649" y="93675"/>
                    <a:pt x="332638" y="95097"/>
                    <a:pt x="327355" y="96317"/>
                  </a:cubicBezTo>
                  <a:lnTo>
                    <a:pt x="315468" y="80772"/>
                  </a:lnTo>
                  <a:lnTo>
                    <a:pt x="314858" y="75285"/>
                  </a:lnTo>
                  <a:cubicBezTo>
                    <a:pt x="335381" y="74473"/>
                    <a:pt x="351434" y="73558"/>
                    <a:pt x="363017" y="72542"/>
                  </a:cubicBezTo>
                  <a:lnTo>
                    <a:pt x="363017" y="53949"/>
                  </a:lnTo>
                  <a:lnTo>
                    <a:pt x="368198" y="55778"/>
                  </a:lnTo>
                  <a:cubicBezTo>
                    <a:pt x="368198" y="48057"/>
                    <a:pt x="368147" y="42469"/>
                    <a:pt x="368046" y="39014"/>
                  </a:cubicBezTo>
                  <a:cubicBezTo>
                    <a:pt x="367944" y="35560"/>
                    <a:pt x="367893" y="33426"/>
                    <a:pt x="367893" y="32613"/>
                  </a:cubicBezTo>
                  <a:cubicBezTo>
                    <a:pt x="367487" y="24079"/>
                    <a:pt x="365557" y="16459"/>
                    <a:pt x="362102" y="9753"/>
                  </a:cubicBezTo>
                  <a:lnTo>
                    <a:pt x="361797" y="9449"/>
                  </a:lnTo>
                  <a:close/>
                  <a:moveTo>
                    <a:pt x="49682" y="609"/>
                  </a:moveTo>
                  <a:lnTo>
                    <a:pt x="49987" y="609"/>
                  </a:lnTo>
                  <a:lnTo>
                    <a:pt x="76809" y="17069"/>
                  </a:lnTo>
                  <a:lnTo>
                    <a:pt x="73761" y="23165"/>
                  </a:lnTo>
                  <a:cubicBezTo>
                    <a:pt x="86766" y="20726"/>
                    <a:pt x="97637" y="18085"/>
                    <a:pt x="106375" y="15240"/>
                  </a:cubicBezTo>
                  <a:lnTo>
                    <a:pt x="110337" y="13716"/>
                  </a:lnTo>
                  <a:lnTo>
                    <a:pt x="125882" y="35357"/>
                  </a:lnTo>
                  <a:lnTo>
                    <a:pt x="124358" y="35357"/>
                  </a:lnTo>
                  <a:lnTo>
                    <a:pt x="127101" y="38405"/>
                  </a:lnTo>
                  <a:cubicBezTo>
                    <a:pt x="125273" y="42672"/>
                    <a:pt x="122123" y="47396"/>
                    <a:pt x="117653" y="52578"/>
                  </a:cubicBezTo>
                  <a:cubicBezTo>
                    <a:pt x="113182" y="57759"/>
                    <a:pt x="107493" y="62890"/>
                    <a:pt x="100584" y="67970"/>
                  </a:cubicBezTo>
                  <a:lnTo>
                    <a:pt x="121310" y="58521"/>
                  </a:lnTo>
                  <a:lnTo>
                    <a:pt x="140817" y="73457"/>
                  </a:lnTo>
                  <a:lnTo>
                    <a:pt x="138989" y="77419"/>
                  </a:lnTo>
                  <a:lnTo>
                    <a:pt x="138989" y="113385"/>
                  </a:lnTo>
                  <a:lnTo>
                    <a:pt x="124663" y="117653"/>
                  </a:lnTo>
                  <a:lnTo>
                    <a:pt x="126187" y="119786"/>
                  </a:lnTo>
                  <a:lnTo>
                    <a:pt x="139903" y="115519"/>
                  </a:lnTo>
                  <a:lnTo>
                    <a:pt x="139903" y="155448"/>
                  </a:lnTo>
                  <a:lnTo>
                    <a:pt x="138989" y="154229"/>
                  </a:lnTo>
                  <a:lnTo>
                    <a:pt x="138989" y="172212"/>
                  </a:lnTo>
                  <a:lnTo>
                    <a:pt x="134721" y="173126"/>
                  </a:lnTo>
                  <a:lnTo>
                    <a:pt x="134721" y="173431"/>
                  </a:lnTo>
                  <a:lnTo>
                    <a:pt x="141427" y="171907"/>
                  </a:lnTo>
                  <a:lnTo>
                    <a:pt x="141427" y="173126"/>
                  </a:lnTo>
                  <a:lnTo>
                    <a:pt x="144170" y="166116"/>
                  </a:lnTo>
                  <a:lnTo>
                    <a:pt x="143865" y="165811"/>
                  </a:lnTo>
                  <a:cubicBezTo>
                    <a:pt x="148336" y="153009"/>
                    <a:pt x="150571" y="141935"/>
                    <a:pt x="150571" y="132588"/>
                  </a:cubicBezTo>
                  <a:cubicBezTo>
                    <a:pt x="150571" y="128930"/>
                    <a:pt x="150317" y="125984"/>
                    <a:pt x="149809" y="123749"/>
                  </a:cubicBezTo>
                  <a:cubicBezTo>
                    <a:pt x="149301" y="121513"/>
                    <a:pt x="148844" y="120193"/>
                    <a:pt x="148437" y="119786"/>
                  </a:cubicBezTo>
                  <a:lnTo>
                    <a:pt x="148437" y="119177"/>
                  </a:lnTo>
                  <a:lnTo>
                    <a:pt x="151181" y="115824"/>
                  </a:lnTo>
                  <a:lnTo>
                    <a:pt x="151485" y="115824"/>
                  </a:lnTo>
                  <a:lnTo>
                    <a:pt x="180441" y="125882"/>
                  </a:lnTo>
                  <a:lnTo>
                    <a:pt x="180441" y="126187"/>
                  </a:lnTo>
                  <a:cubicBezTo>
                    <a:pt x="180035" y="129845"/>
                    <a:pt x="179019" y="134213"/>
                    <a:pt x="177393" y="139293"/>
                  </a:cubicBezTo>
                  <a:lnTo>
                    <a:pt x="194767" y="138379"/>
                  </a:lnTo>
                  <a:cubicBezTo>
                    <a:pt x="194564" y="136957"/>
                    <a:pt x="194462" y="135331"/>
                    <a:pt x="194462" y="133502"/>
                  </a:cubicBezTo>
                  <a:cubicBezTo>
                    <a:pt x="193853" y="124968"/>
                    <a:pt x="191821" y="117348"/>
                    <a:pt x="188366" y="110642"/>
                  </a:cubicBezTo>
                  <a:lnTo>
                    <a:pt x="188061" y="110337"/>
                  </a:lnTo>
                  <a:lnTo>
                    <a:pt x="192024" y="105765"/>
                  </a:lnTo>
                  <a:lnTo>
                    <a:pt x="192329" y="105765"/>
                  </a:lnTo>
                  <a:lnTo>
                    <a:pt x="222199" y="115519"/>
                  </a:lnTo>
                  <a:lnTo>
                    <a:pt x="222199" y="135636"/>
                  </a:lnTo>
                  <a:cubicBezTo>
                    <a:pt x="236017" y="133401"/>
                    <a:pt x="245567" y="131673"/>
                    <a:pt x="250850" y="130454"/>
                  </a:cubicBezTo>
                  <a:lnTo>
                    <a:pt x="261213" y="145694"/>
                  </a:lnTo>
                  <a:lnTo>
                    <a:pt x="262737" y="145389"/>
                  </a:lnTo>
                  <a:lnTo>
                    <a:pt x="264871" y="148742"/>
                  </a:lnTo>
                  <a:lnTo>
                    <a:pt x="263347" y="148742"/>
                  </a:lnTo>
                  <a:lnTo>
                    <a:pt x="263652" y="149352"/>
                  </a:lnTo>
                  <a:lnTo>
                    <a:pt x="247193" y="153009"/>
                  </a:lnTo>
                  <a:cubicBezTo>
                    <a:pt x="236017" y="153416"/>
                    <a:pt x="227685" y="153822"/>
                    <a:pt x="222199" y="154229"/>
                  </a:cubicBezTo>
                  <a:lnTo>
                    <a:pt x="222199" y="155143"/>
                  </a:lnTo>
                  <a:lnTo>
                    <a:pt x="223113" y="154838"/>
                  </a:lnTo>
                  <a:lnTo>
                    <a:pt x="223113" y="186233"/>
                  </a:lnTo>
                  <a:cubicBezTo>
                    <a:pt x="240792" y="184607"/>
                    <a:pt x="255829" y="182473"/>
                    <a:pt x="268224" y="179832"/>
                  </a:cubicBezTo>
                  <a:lnTo>
                    <a:pt x="283464" y="201777"/>
                  </a:lnTo>
                  <a:cubicBezTo>
                    <a:pt x="262737" y="201777"/>
                    <a:pt x="242621" y="202590"/>
                    <a:pt x="223113" y="204216"/>
                  </a:cubicBezTo>
                  <a:lnTo>
                    <a:pt x="223113" y="249631"/>
                  </a:lnTo>
                  <a:lnTo>
                    <a:pt x="195681" y="217627"/>
                  </a:lnTo>
                  <a:lnTo>
                    <a:pt x="195681" y="206654"/>
                  </a:lnTo>
                  <a:lnTo>
                    <a:pt x="190195" y="207264"/>
                  </a:lnTo>
                  <a:lnTo>
                    <a:pt x="174345" y="188976"/>
                  </a:lnTo>
                  <a:lnTo>
                    <a:pt x="195681" y="188061"/>
                  </a:lnTo>
                  <a:lnTo>
                    <a:pt x="195681" y="163677"/>
                  </a:lnTo>
                  <a:lnTo>
                    <a:pt x="194767" y="163982"/>
                  </a:lnTo>
                  <a:lnTo>
                    <a:pt x="194767" y="156667"/>
                  </a:lnTo>
                  <a:cubicBezTo>
                    <a:pt x="183591" y="157886"/>
                    <a:pt x="174752" y="159207"/>
                    <a:pt x="168249" y="160629"/>
                  </a:cubicBezTo>
                  <a:lnTo>
                    <a:pt x="167945" y="159715"/>
                  </a:lnTo>
                  <a:cubicBezTo>
                    <a:pt x="166319" y="162763"/>
                    <a:pt x="164084" y="166217"/>
                    <a:pt x="161239" y="170078"/>
                  </a:cubicBezTo>
                  <a:cubicBezTo>
                    <a:pt x="160020" y="171907"/>
                    <a:pt x="157886" y="174549"/>
                    <a:pt x="154838" y="178003"/>
                  </a:cubicBezTo>
                  <a:lnTo>
                    <a:pt x="150571" y="172821"/>
                  </a:lnTo>
                  <a:lnTo>
                    <a:pt x="149961" y="172821"/>
                  </a:lnTo>
                  <a:lnTo>
                    <a:pt x="149657" y="172517"/>
                  </a:lnTo>
                  <a:lnTo>
                    <a:pt x="141427" y="174650"/>
                  </a:lnTo>
                  <a:lnTo>
                    <a:pt x="149961" y="172821"/>
                  </a:lnTo>
                  <a:lnTo>
                    <a:pt x="154533" y="178308"/>
                  </a:lnTo>
                  <a:cubicBezTo>
                    <a:pt x="150876" y="182372"/>
                    <a:pt x="147117" y="186029"/>
                    <a:pt x="143256" y="189281"/>
                  </a:cubicBezTo>
                  <a:lnTo>
                    <a:pt x="141427" y="188061"/>
                  </a:lnTo>
                  <a:lnTo>
                    <a:pt x="141427" y="191414"/>
                  </a:lnTo>
                  <a:lnTo>
                    <a:pt x="168554" y="190805"/>
                  </a:lnTo>
                  <a:lnTo>
                    <a:pt x="184404" y="209093"/>
                  </a:lnTo>
                  <a:cubicBezTo>
                    <a:pt x="172212" y="210515"/>
                    <a:pt x="161747" y="211836"/>
                    <a:pt x="153009" y="213055"/>
                  </a:cubicBezTo>
                  <a:lnTo>
                    <a:pt x="141427" y="196901"/>
                  </a:lnTo>
                  <a:lnTo>
                    <a:pt x="141427" y="237134"/>
                  </a:lnTo>
                  <a:cubicBezTo>
                    <a:pt x="141427" y="250545"/>
                    <a:pt x="136957" y="259994"/>
                    <a:pt x="128016" y="265481"/>
                  </a:cubicBezTo>
                  <a:cubicBezTo>
                    <a:pt x="122529" y="268935"/>
                    <a:pt x="115824" y="270662"/>
                    <a:pt x="107899" y="270662"/>
                  </a:cubicBezTo>
                  <a:lnTo>
                    <a:pt x="104546" y="270662"/>
                  </a:lnTo>
                  <a:lnTo>
                    <a:pt x="104241" y="270357"/>
                  </a:lnTo>
                  <a:cubicBezTo>
                    <a:pt x="101397" y="262839"/>
                    <a:pt x="97637" y="257099"/>
                    <a:pt x="92964" y="253136"/>
                  </a:cubicBezTo>
                  <a:cubicBezTo>
                    <a:pt x="88290" y="249174"/>
                    <a:pt x="85852" y="247091"/>
                    <a:pt x="85649" y="246888"/>
                  </a:cubicBezTo>
                  <a:lnTo>
                    <a:pt x="87782" y="242316"/>
                  </a:lnTo>
                  <a:lnTo>
                    <a:pt x="101498" y="244145"/>
                  </a:lnTo>
                  <a:cubicBezTo>
                    <a:pt x="104546" y="244145"/>
                    <a:pt x="107239" y="243383"/>
                    <a:pt x="109575" y="241859"/>
                  </a:cubicBezTo>
                  <a:cubicBezTo>
                    <a:pt x="111912" y="240335"/>
                    <a:pt x="113081" y="237541"/>
                    <a:pt x="113081" y="233477"/>
                  </a:cubicBezTo>
                  <a:lnTo>
                    <a:pt x="113385" y="178003"/>
                  </a:lnTo>
                  <a:lnTo>
                    <a:pt x="124053" y="175565"/>
                  </a:lnTo>
                  <a:lnTo>
                    <a:pt x="122834" y="175565"/>
                  </a:lnTo>
                  <a:lnTo>
                    <a:pt x="110947" y="178308"/>
                  </a:lnTo>
                  <a:lnTo>
                    <a:pt x="110947" y="175565"/>
                  </a:lnTo>
                  <a:cubicBezTo>
                    <a:pt x="102819" y="175971"/>
                    <a:pt x="96825" y="176377"/>
                    <a:pt x="92964" y="176784"/>
                  </a:cubicBezTo>
                  <a:lnTo>
                    <a:pt x="92964" y="182270"/>
                  </a:lnTo>
                  <a:lnTo>
                    <a:pt x="65227" y="188366"/>
                  </a:lnTo>
                  <a:lnTo>
                    <a:pt x="65227" y="179527"/>
                  </a:lnTo>
                  <a:cubicBezTo>
                    <a:pt x="60960" y="179933"/>
                    <a:pt x="56286" y="180645"/>
                    <a:pt x="51206" y="181661"/>
                  </a:cubicBezTo>
                  <a:lnTo>
                    <a:pt x="49377" y="192633"/>
                  </a:lnTo>
                  <a:lnTo>
                    <a:pt x="20421" y="199034"/>
                  </a:lnTo>
                  <a:cubicBezTo>
                    <a:pt x="23469" y="180949"/>
                    <a:pt x="25298" y="163982"/>
                    <a:pt x="25908" y="148133"/>
                  </a:cubicBezTo>
                  <a:lnTo>
                    <a:pt x="30480" y="146913"/>
                  </a:lnTo>
                  <a:cubicBezTo>
                    <a:pt x="30886" y="140208"/>
                    <a:pt x="31089" y="131165"/>
                    <a:pt x="31089" y="119786"/>
                  </a:cubicBezTo>
                  <a:lnTo>
                    <a:pt x="30785" y="119177"/>
                  </a:lnTo>
                  <a:lnTo>
                    <a:pt x="31089" y="119177"/>
                  </a:lnTo>
                  <a:cubicBezTo>
                    <a:pt x="31089" y="111861"/>
                    <a:pt x="30937" y="105257"/>
                    <a:pt x="30632" y="99365"/>
                  </a:cubicBezTo>
                  <a:cubicBezTo>
                    <a:pt x="30327" y="93472"/>
                    <a:pt x="30175" y="89713"/>
                    <a:pt x="30175" y="88087"/>
                  </a:cubicBezTo>
                  <a:cubicBezTo>
                    <a:pt x="30175" y="84633"/>
                    <a:pt x="29769" y="81280"/>
                    <a:pt x="28956" y="78029"/>
                  </a:cubicBezTo>
                  <a:cubicBezTo>
                    <a:pt x="21234" y="84734"/>
                    <a:pt x="13919" y="89611"/>
                    <a:pt x="7010" y="92659"/>
                  </a:cubicBezTo>
                  <a:lnTo>
                    <a:pt x="6705" y="92659"/>
                  </a:lnTo>
                  <a:lnTo>
                    <a:pt x="1219" y="86868"/>
                  </a:lnTo>
                  <a:lnTo>
                    <a:pt x="1524" y="86563"/>
                  </a:lnTo>
                  <a:cubicBezTo>
                    <a:pt x="6197" y="81077"/>
                    <a:pt x="12090" y="73203"/>
                    <a:pt x="19202" y="62941"/>
                  </a:cubicBezTo>
                  <a:cubicBezTo>
                    <a:pt x="26314" y="52679"/>
                    <a:pt x="32410" y="43078"/>
                    <a:pt x="37490" y="34137"/>
                  </a:cubicBezTo>
                  <a:lnTo>
                    <a:pt x="39014" y="35966"/>
                  </a:lnTo>
                  <a:lnTo>
                    <a:pt x="43281" y="27737"/>
                  </a:lnTo>
                  <a:lnTo>
                    <a:pt x="42977" y="26517"/>
                  </a:lnTo>
                  <a:lnTo>
                    <a:pt x="43891" y="26517"/>
                  </a:lnTo>
                  <a:lnTo>
                    <a:pt x="45415" y="22860"/>
                  </a:lnTo>
                  <a:cubicBezTo>
                    <a:pt x="47041" y="18796"/>
                    <a:pt x="47853" y="14935"/>
                    <a:pt x="47853" y="11277"/>
                  </a:cubicBezTo>
                  <a:cubicBezTo>
                    <a:pt x="47853" y="8433"/>
                    <a:pt x="47447" y="5994"/>
                    <a:pt x="46634" y="3962"/>
                  </a:cubicBezTo>
                  <a:lnTo>
                    <a:pt x="46329" y="3048"/>
                  </a:lnTo>
                  <a:close/>
                  <a:moveTo>
                    <a:pt x="541934" y="0"/>
                  </a:moveTo>
                  <a:lnTo>
                    <a:pt x="560527" y="25603"/>
                  </a:lnTo>
                  <a:lnTo>
                    <a:pt x="559917" y="25908"/>
                  </a:lnTo>
                  <a:cubicBezTo>
                    <a:pt x="550570" y="30378"/>
                    <a:pt x="540004" y="34137"/>
                    <a:pt x="528218" y="37185"/>
                  </a:cubicBezTo>
                  <a:lnTo>
                    <a:pt x="534924" y="7010"/>
                  </a:lnTo>
                  <a:cubicBezTo>
                    <a:pt x="536956" y="5181"/>
                    <a:pt x="538531" y="3708"/>
                    <a:pt x="539648" y="2591"/>
                  </a:cubicBezTo>
                  <a:cubicBezTo>
                    <a:pt x="540766" y="1473"/>
                    <a:pt x="541426" y="711"/>
                    <a:pt x="541629" y="305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zihun159hao-gukesong" pitchFamily="2" charset="-122"/>
                <a:ea typeface="zihun159hao-gukesong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rgbClr val="E5F3F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>
              <a:solidFill>
                <a:prstClr val="white"/>
              </a:solidFill>
            </a:endParaRPr>
          </a:p>
        </p:txBody>
      </p:sp>
      <p:grpSp>
        <p:nvGrpSpPr>
          <p:cNvPr id="3" name="组合 2"/>
          <p:cNvGrpSpPr/>
          <p:nvPr userDrawn="1">
            <p:custDataLst>
              <p:tags r:id="rId3"/>
            </p:custDataLst>
          </p:nvPr>
        </p:nvGrpSpPr>
        <p:grpSpPr>
          <a:xfrm>
            <a:off x="10798223" y="0"/>
            <a:ext cx="914401" cy="414999"/>
            <a:chOff x="645458" y="3594847"/>
            <a:chExt cx="914401" cy="414999"/>
          </a:xfrm>
        </p:grpSpPr>
        <p:sp>
          <p:nvSpPr>
            <p:cNvPr id="4" name="矩形 3"/>
            <p:cNvSpPr/>
            <p:nvPr>
              <p:custDataLst>
                <p:tags r:id="rId4"/>
              </p:custDataLst>
            </p:nvPr>
          </p:nvSpPr>
          <p:spPr>
            <a:xfrm>
              <a:off x="645458" y="3594847"/>
              <a:ext cx="914401" cy="414999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charset="-122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5"/>
              </p:custDataLst>
            </p:nvPr>
          </p:nvSpPr>
          <p:spPr>
            <a:xfrm>
              <a:off x="835015" y="3667060"/>
              <a:ext cx="580034" cy="281025"/>
            </a:xfrm>
            <a:custGeom>
              <a:rect l="l" t="t" r="r" b="b"/>
              <a:pathLst>
                <a:path w="580034" h="281025">
                  <a:moveTo>
                    <a:pt x="196291" y="222809"/>
                  </a:moveTo>
                  <a:lnTo>
                    <a:pt x="223723" y="254813"/>
                  </a:lnTo>
                  <a:lnTo>
                    <a:pt x="223723" y="273101"/>
                  </a:lnTo>
                  <a:lnTo>
                    <a:pt x="195986" y="281025"/>
                  </a:lnTo>
                  <a:close/>
                  <a:moveTo>
                    <a:pt x="49073" y="192938"/>
                  </a:moveTo>
                  <a:lnTo>
                    <a:pt x="46329" y="205130"/>
                  </a:lnTo>
                  <a:cubicBezTo>
                    <a:pt x="41453" y="223012"/>
                    <a:pt x="35357" y="237947"/>
                    <a:pt x="28041" y="249936"/>
                  </a:cubicBezTo>
                  <a:cubicBezTo>
                    <a:pt x="20726" y="261925"/>
                    <a:pt x="13513" y="270459"/>
                    <a:pt x="6401" y="275539"/>
                  </a:cubicBezTo>
                  <a:lnTo>
                    <a:pt x="0" y="272186"/>
                  </a:lnTo>
                  <a:cubicBezTo>
                    <a:pt x="8941" y="249631"/>
                    <a:pt x="15646" y="225349"/>
                    <a:pt x="20117" y="199339"/>
                  </a:cubicBezTo>
                  <a:close/>
                  <a:moveTo>
                    <a:pt x="98145" y="185013"/>
                  </a:moveTo>
                  <a:lnTo>
                    <a:pt x="98145" y="230733"/>
                  </a:lnTo>
                  <a:lnTo>
                    <a:pt x="70104" y="238658"/>
                  </a:lnTo>
                  <a:lnTo>
                    <a:pt x="70409" y="191109"/>
                  </a:lnTo>
                  <a:close/>
                  <a:moveTo>
                    <a:pt x="65227" y="139293"/>
                  </a:moveTo>
                  <a:lnTo>
                    <a:pt x="58826" y="140208"/>
                  </a:lnTo>
                  <a:lnTo>
                    <a:pt x="58826" y="142646"/>
                  </a:lnTo>
                  <a:lnTo>
                    <a:pt x="54559" y="143865"/>
                  </a:lnTo>
                  <a:cubicBezTo>
                    <a:pt x="54153" y="151587"/>
                    <a:pt x="53746" y="157378"/>
                    <a:pt x="53340" y="161239"/>
                  </a:cubicBezTo>
                  <a:cubicBezTo>
                    <a:pt x="55575" y="161239"/>
                    <a:pt x="59537" y="161036"/>
                    <a:pt x="65227" y="160629"/>
                  </a:cubicBezTo>
                  <a:close/>
                  <a:moveTo>
                    <a:pt x="111252" y="135636"/>
                  </a:moveTo>
                  <a:lnTo>
                    <a:pt x="92964" y="136550"/>
                  </a:lnTo>
                  <a:lnTo>
                    <a:pt x="92964" y="158191"/>
                  </a:lnTo>
                  <a:cubicBezTo>
                    <a:pt x="101701" y="156769"/>
                    <a:pt x="107696" y="155753"/>
                    <a:pt x="110947" y="155143"/>
                  </a:cubicBezTo>
                  <a:cubicBezTo>
                    <a:pt x="111150" y="150673"/>
                    <a:pt x="111252" y="144170"/>
                    <a:pt x="111252" y="135636"/>
                  </a:cubicBezTo>
                  <a:close/>
                  <a:moveTo>
                    <a:pt x="65227" y="135331"/>
                  </a:moveTo>
                  <a:lnTo>
                    <a:pt x="59131" y="137160"/>
                  </a:lnTo>
                  <a:cubicBezTo>
                    <a:pt x="59131" y="138379"/>
                    <a:pt x="59029" y="139192"/>
                    <a:pt x="58826" y="139598"/>
                  </a:cubicBezTo>
                  <a:lnTo>
                    <a:pt x="65227" y="137769"/>
                  </a:lnTo>
                  <a:close/>
                  <a:moveTo>
                    <a:pt x="111252" y="121615"/>
                  </a:moveTo>
                  <a:lnTo>
                    <a:pt x="93878" y="126797"/>
                  </a:lnTo>
                  <a:lnTo>
                    <a:pt x="93878" y="129235"/>
                  </a:lnTo>
                  <a:lnTo>
                    <a:pt x="111252" y="124053"/>
                  </a:lnTo>
                  <a:lnTo>
                    <a:pt x="111252" y="121920"/>
                  </a:lnTo>
                  <a:close/>
                  <a:moveTo>
                    <a:pt x="64617" y="93573"/>
                  </a:moveTo>
                  <a:lnTo>
                    <a:pt x="60045" y="94793"/>
                  </a:lnTo>
                  <a:lnTo>
                    <a:pt x="59741" y="118872"/>
                  </a:lnTo>
                  <a:lnTo>
                    <a:pt x="66141" y="118567"/>
                  </a:lnTo>
                  <a:cubicBezTo>
                    <a:pt x="66141" y="109829"/>
                    <a:pt x="66040" y="104648"/>
                    <a:pt x="65837" y="103022"/>
                  </a:cubicBezTo>
                  <a:cubicBezTo>
                    <a:pt x="65430" y="98552"/>
                    <a:pt x="65024" y="95402"/>
                    <a:pt x="64617" y="93573"/>
                  </a:cubicBezTo>
                  <a:close/>
                  <a:moveTo>
                    <a:pt x="110642" y="87782"/>
                  </a:moveTo>
                  <a:lnTo>
                    <a:pt x="93269" y="89611"/>
                  </a:lnTo>
                  <a:lnTo>
                    <a:pt x="93269" y="100279"/>
                  </a:lnTo>
                  <a:lnTo>
                    <a:pt x="85344" y="91135"/>
                  </a:lnTo>
                  <a:lnTo>
                    <a:pt x="84734" y="91135"/>
                  </a:lnTo>
                  <a:lnTo>
                    <a:pt x="93878" y="101803"/>
                  </a:lnTo>
                  <a:lnTo>
                    <a:pt x="93878" y="115824"/>
                  </a:lnTo>
                  <a:lnTo>
                    <a:pt x="105461" y="113995"/>
                  </a:lnTo>
                  <a:lnTo>
                    <a:pt x="107289" y="116129"/>
                  </a:lnTo>
                  <a:cubicBezTo>
                    <a:pt x="108915" y="115722"/>
                    <a:pt x="110236" y="115519"/>
                    <a:pt x="111252" y="115519"/>
                  </a:cubicBezTo>
                  <a:cubicBezTo>
                    <a:pt x="111252" y="103530"/>
                    <a:pt x="111150" y="95301"/>
                    <a:pt x="110947" y="90830"/>
                  </a:cubicBezTo>
                  <a:cubicBezTo>
                    <a:pt x="110947" y="89408"/>
                    <a:pt x="110845" y="88392"/>
                    <a:pt x="110642" y="87782"/>
                  </a:cubicBezTo>
                  <a:close/>
                  <a:moveTo>
                    <a:pt x="308762" y="78333"/>
                  </a:moveTo>
                  <a:lnTo>
                    <a:pt x="312115" y="78333"/>
                  </a:lnTo>
                  <a:lnTo>
                    <a:pt x="312725" y="83820"/>
                  </a:lnTo>
                  <a:close/>
                  <a:moveTo>
                    <a:pt x="391058" y="67665"/>
                  </a:moveTo>
                  <a:lnTo>
                    <a:pt x="391058" y="68885"/>
                  </a:lnTo>
                  <a:cubicBezTo>
                    <a:pt x="391871" y="68885"/>
                    <a:pt x="392481" y="68783"/>
                    <a:pt x="392887" y="68580"/>
                  </a:cubicBezTo>
                  <a:lnTo>
                    <a:pt x="393497" y="68580"/>
                  </a:lnTo>
                  <a:close/>
                  <a:moveTo>
                    <a:pt x="99365" y="37185"/>
                  </a:moveTo>
                  <a:cubicBezTo>
                    <a:pt x="84328" y="38405"/>
                    <a:pt x="71729" y="40437"/>
                    <a:pt x="61569" y="43281"/>
                  </a:cubicBezTo>
                  <a:lnTo>
                    <a:pt x="52730" y="55473"/>
                  </a:lnTo>
                  <a:lnTo>
                    <a:pt x="50901" y="53340"/>
                  </a:lnTo>
                  <a:cubicBezTo>
                    <a:pt x="47447" y="58217"/>
                    <a:pt x="43078" y="63601"/>
                    <a:pt x="37795" y="69494"/>
                  </a:cubicBezTo>
                  <a:cubicBezTo>
                    <a:pt x="43485" y="71120"/>
                    <a:pt x="48971" y="72847"/>
                    <a:pt x="54254" y="74676"/>
                  </a:cubicBezTo>
                  <a:lnTo>
                    <a:pt x="69494" y="72542"/>
                  </a:lnTo>
                  <a:lnTo>
                    <a:pt x="70713" y="74066"/>
                  </a:lnTo>
                  <a:lnTo>
                    <a:pt x="71628" y="73761"/>
                  </a:lnTo>
                  <a:cubicBezTo>
                    <a:pt x="83007" y="61773"/>
                    <a:pt x="92253" y="49581"/>
                    <a:pt x="99365" y="37185"/>
                  </a:cubicBezTo>
                  <a:close/>
                  <a:moveTo>
                    <a:pt x="238963" y="14935"/>
                  </a:moveTo>
                  <a:lnTo>
                    <a:pt x="238963" y="15240"/>
                  </a:lnTo>
                  <a:lnTo>
                    <a:pt x="240487" y="17069"/>
                  </a:lnTo>
                  <a:lnTo>
                    <a:pt x="242925" y="15849"/>
                  </a:lnTo>
                  <a:lnTo>
                    <a:pt x="262737" y="30785"/>
                  </a:lnTo>
                  <a:lnTo>
                    <a:pt x="259385" y="37795"/>
                  </a:lnTo>
                  <a:lnTo>
                    <a:pt x="263347" y="38709"/>
                  </a:lnTo>
                  <a:lnTo>
                    <a:pt x="263347" y="39014"/>
                  </a:lnTo>
                  <a:cubicBezTo>
                    <a:pt x="263347" y="39217"/>
                    <a:pt x="262991" y="42011"/>
                    <a:pt x="262280" y="47396"/>
                  </a:cubicBezTo>
                  <a:cubicBezTo>
                    <a:pt x="261569" y="52781"/>
                    <a:pt x="260401" y="65024"/>
                    <a:pt x="258775" y="84125"/>
                  </a:cubicBezTo>
                  <a:lnTo>
                    <a:pt x="258775" y="85344"/>
                  </a:lnTo>
                  <a:lnTo>
                    <a:pt x="252679" y="87173"/>
                  </a:lnTo>
                  <a:cubicBezTo>
                    <a:pt x="249428" y="101803"/>
                    <a:pt x="240081" y="110439"/>
                    <a:pt x="224637" y="113081"/>
                  </a:cubicBezTo>
                  <a:lnTo>
                    <a:pt x="219456" y="113690"/>
                  </a:lnTo>
                  <a:lnTo>
                    <a:pt x="219151" y="113690"/>
                  </a:lnTo>
                  <a:lnTo>
                    <a:pt x="219151" y="113385"/>
                  </a:lnTo>
                  <a:cubicBezTo>
                    <a:pt x="216103" y="108102"/>
                    <a:pt x="211125" y="102616"/>
                    <a:pt x="204216" y="96926"/>
                  </a:cubicBezTo>
                  <a:lnTo>
                    <a:pt x="204825" y="96621"/>
                  </a:lnTo>
                  <a:lnTo>
                    <a:pt x="202387" y="95097"/>
                  </a:lnTo>
                  <a:lnTo>
                    <a:pt x="201777" y="95097"/>
                  </a:lnTo>
                  <a:lnTo>
                    <a:pt x="203606" y="90221"/>
                  </a:lnTo>
                  <a:lnTo>
                    <a:pt x="214884" y="91745"/>
                  </a:lnTo>
                  <a:cubicBezTo>
                    <a:pt x="218135" y="91948"/>
                    <a:pt x="221081" y="91287"/>
                    <a:pt x="223723" y="89763"/>
                  </a:cubicBezTo>
                  <a:cubicBezTo>
                    <a:pt x="226365" y="88239"/>
                    <a:pt x="227990" y="85649"/>
                    <a:pt x="228600" y="81991"/>
                  </a:cubicBezTo>
                  <a:cubicBezTo>
                    <a:pt x="230835" y="68173"/>
                    <a:pt x="232257" y="56794"/>
                    <a:pt x="232867" y="47853"/>
                  </a:cubicBezTo>
                  <a:cubicBezTo>
                    <a:pt x="232867" y="44399"/>
                    <a:pt x="231953" y="41046"/>
                    <a:pt x="230124" y="37795"/>
                  </a:cubicBezTo>
                  <a:cubicBezTo>
                    <a:pt x="218338" y="38201"/>
                    <a:pt x="207975" y="39014"/>
                    <a:pt x="199034" y="40233"/>
                  </a:cubicBezTo>
                  <a:lnTo>
                    <a:pt x="213055" y="47853"/>
                  </a:lnTo>
                  <a:lnTo>
                    <a:pt x="212445" y="48158"/>
                  </a:lnTo>
                  <a:cubicBezTo>
                    <a:pt x="212445" y="49174"/>
                    <a:pt x="210159" y="53797"/>
                    <a:pt x="205587" y="62027"/>
                  </a:cubicBezTo>
                  <a:cubicBezTo>
                    <a:pt x="201015" y="70256"/>
                    <a:pt x="194767" y="79146"/>
                    <a:pt x="186842" y="88697"/>
                  </a:cubicBezTo>
                  <a:cubicBezTo>
                    <a:pt x="178917" y="98247"/>
                    <a:pt x="169570" y="106273"/>
                    <a:pt x="158801" y="112776"/>
                  </a:cubicBezTo>
                  <a:lnTo>
                    <a:pt x="149047" y="115824"/>
                  </a:lnTo>
                  <a:lnTo>
                    <a:pt x="147828" y="116129"/>
                  </a:lnTo>
                  <a:lnTo>
                    <a:pt x="147523" y="116433"/>
                  </a:lnTo>
                  <a:lnTo>
                    <a:pt x="147218" y="116129"/>
                  </a:lnTo>
                  <a:lnTo>
                    <a:pt x="146304" y="116433"/>
                  </a:lnTo>
                  <a:lnTo>
                    <a:pt x="142341" y="112471"/>
                  </a:lnTo>
                  <a:lnTo>
                    <a:pt x="142646" y="112166"/>
                  </a:lnTo>
                  <a:cubicBezTo>
                    <a:pt x="150571" y="103022"/>
                    <a:pt x="158140" y="93116"/>
                    <a:pt x="165354" y="82448"/>
                  </a:cubicBezTo>
                  <a:cubicBezTo>
                    <a:pt x="172567" y="71780"/>
                    <a:pt x="177800" y="62585"/>
                    <a:pt x="181051" y="54864"/>
                  </a:cubicBezTo>
                  <a:cubicBezTo>
                    <a:pt x="182880" y="50393"/>
                    <a:pt x="183794" y="46329"/>
                    <a:pt x="183794" y="42672"/>
                  </a:cubicBezTo>
                  <a:cubicBezTo>
                    <a:pt x="181762" y="43078"/>
                    <a:pt x="178968" y="43586"/>
                    <a:pt x="175412" y="44196"/>
                  </a:cubicBezTo>
                  <a:cubicBezTo>
                    <a:pt x="171856" y="44805"/>
                    <a:pt x="168351" y="45313"/>
                    <a:pt x="164897" y="45720"/>
                  </a:cubicBezTo>
                  <a:lnTo>
                    <a:pt x="150876" y="24689"/>
                  </a:lnTo>
                  <a:cubicBezTo>
                    <a:pt x="151689" y="24689"/>
                    <a:pt x="157023" y="24790"/>
                    <a:pt x="166878" y="24993"/>
                  </a:cubicBezTo>
                  <a:cubicBezTo>
                    <a:pt x="176733" y="25197"/>
                    <a:pt x="200355" y="21945"/>
                    <a:pt x="237744" y="15240"/>
                  </a:cubicBezTo>
                  <a:close/>
                  <a:moveTo>
                    <a:pt x="527304" y="6096"/>
                  </a:moveTo>
                  <a:lnTo>
                    <a:pt x="520598" y="36271"/>
                  </a:lnTo>
                  <a:cubicBezTo>
                    <a:pt x="506374" y="40132"/>
                    <a:pt x="491541" y="42570"/>
                    <a:pt x="476097" y="43586"/>
                  </a:cubicBezTo>
                  <a:cubicBezTo>
                    <a:pt x="477317" y="64109"/>
                    <a:pt x="477825" y="81483"/>
                    <a:pt x="477621" y="95707"/>
                  </a:cubicBezTo>
                  <a:cubicBezTo>
                    <a:pt x="490626" y="94488"/>
                    <a:pt x="502717" y="93167"/>
                    <a:pt x="513893" y="91745"/>
                  </a:cubicBezTo>
                  <a:lnTo>
                    <a:pt x="514197" y="90525"/>
                  </a:lnTo>
                  <a:cubicBezTo>
                    <a:pt x="526796" y="88900"/>
                    <a:pt x="542239" y="86563"/>
                    <a:pt x="560527" y="83515"/>
                  </a:cubicBezTo>
                  <a:lnTo>
                    <a:pt x="562051" y="83515"/>
                  </a:lnTo>
                  <a:lnTo>
                    <a:pt x="580034" y="105461"/>
                  </a:lnTo>
                  <a:lnTo>
                    <a:pt x="575767" y="105765"/>
                  </a:lnTo>
                  <a:cubicBezTo>
                    <a:pt x="559105" y="105969"/>
                    <a:pt x="543052" y="106781"/>
                    <a:pt x="527609" y="108204"/>
                  </a:cubicBezTo>
                  <a:lnTo>
                    <a:pt x="540410" y="112166"/>
                  </a:lnTo>
                  <a:lnTo>
                    <a:pt x="540410" y="120091"/>
                  </a:lnTo>
                  <a:lnTo>
                    <a:pt x="540715" y="120091"/>
                  </a:lnTo>
                  <a:lnTo>
                    <a:pt x="540715" y="262737"/>
                  </a:lnTo>
                  <a:lnTo>
                    <a:pt x="512673" y="271272"/>
                  </a:lnTo>
                  <a:lnTo>
                    <a:pt x="512673" y="270662"/>
                  </a:lnTo>
                  <a:lnTo>
                    <a:pt x="512978" y="169469"/>
                  </a:lnTo>
                  <a:cubicBezTo>
                    <a:pt x="512978" y="144069"/>
                    <a:pt x="512877" y="129845"/>
                    <a:pt x="512673" y="126797"/>
                  </a:cubicBezTo>
                  <a:cubicBezTo>
                    <a:pt x="512470" y="123342"/>
                    <a:pt x="511657" y="118465"/>
                    <a:pt x="510235" y="112166"/>
                  </a:cubicBezTo>
                  <a:lnTo>
                    <a:pt x="509625" y="114605"/>
                  </a:lnTo>
                  <a:lnTo>
                    <a:pt x="508101" y="110642"/>
                  </a:lnTo>
                  <a:lnTo>
                    <a:pt x="507187" y="110337"/>
                  </a:lnTo>
                  <a:cubicBezTo>
                    <a:pt x="502107" y="111150"/>
                    <a:pt x="492353" y="112776"/>
                    <a:pt x="477926" y="115214"/>
                  </a:cubicBezTo>
                  <a:cubicBezTo>
                    <a:pt x="477113" y="144069"/>
                    <a:pt x="473557" y="169265"/>
                    <a:pt x="467258" y="190805"/>
                  </a:cubicBezTo>
                  <a:cubicBezTo>
                    <a:pt x="461365" y="211531"/>
                    <a:pt x="454050" y="228143"/>
                    <a:pt x="445313" y="240639"/>
                  </a:cubicBezTo>
                  <a:cubicBezTo>
                    <a:pt x="436575" y="253136"/>
                    <a:pt x="428244" y="262280"/>
                    <a:pt x="420319" y="268071"/>
                  </a:cubicBezTo>
                  <a:cubicBezTo>
                    <a:pt x="412394" y="273863"/>
                    <a:pt x="408432" y="276250"/>
                    <a:pt x="408432" y="275234"/>
                  </a:cubicBezTo>
                  <a:lnTo>
                    <a:pt x="402641" y="270967"/>
                  </a:lnTo>
                  <a:cubicBezTo>
                    <a:pt x="434543" y="239471"/>
                    <a:pt x="450494" y="187147"/>
                    <a:pt x="450494" y="113995"/>
                  </a:cubicBezTo>
                  <a:cubicBezTo>
                    <a:pt x="450494" y="107696"/>
                    <a:pt x="450291" y="99060"/>
                    <a:pt x="449885" y="88087"/>
                  </a:cubicBezTo>
                  <a:lnTo>
                    <a:pt x="468477" y="95402"/>
                  </a:lnTo>
                  <a:cubicBezTo>
                    <a:pt x="468884" y="95199"/>
                    <a:pt x="469595" y="95097"/>
                    <a:pt x="470611" y="95097"/>
                  </a:cubicBezTo>
                  <a:lnTo>
                    <a:pt x="449275" y="86868"/>
                  </a:lnTo>
                  <a:lnTo>
                    <a:pt x="448361" y="66446"/>
                  </a:lnTo>
                  <a:lnTo>
                    <a:pt x="447446" y="48158"/>
                  </a:lnTo>
                  <a:lnTo>
                    <a:pt x="447446" y="46634"/>
                  </a:lnTo>
                  <a:lnTo>
                    <a:pt x="447446" y="44196"/>
                  </a:lnTo>
                  <a:lnTo>
                    <a:pt x="446532" y="44196"/>
                  </a:lnTo>
                  <a:lnTo>
                    <a:pt x="445617" y="36271"/>
                  </a:lnTo>
                  <a:lnTo>
                    <a:pt x="446532" y="36271"/>
                  </a:lnTo>
                  <a:cubicBezTo>
                    <a:pt x="445516" y="31394"/>
                    <a:pt x="443992" y="28143"/>
                    <a:pt x="441960" y="26517"/>
                  </a:cubicBezTo>
                  <a:lnTo>
                    <a:pt x="441655" y="26213"/>
                  </a:lnTo>
                  <a:lnTo>
                    <a:pt x="445617" y="20726"/>
                  </a:lnTo>
                  <a:lnTo>
                    <a:pt x="445922" y="20726"/>
                  </a:lnTo>
                  <a:lnTo>
                    <a:pt x="472135" y="30785"/>
                  </a:lnTo>
                  <a:cubicBezTo>
                    <a:pt x="496113" y="24689"/>
                    <a:pt x="514502" y="16459"/>
                    <a:pt x="527304" y="6096"/>
                  </a:cubicBezTo>
                  <a:close/>
                  <a:moveTo>
                    <a:pt x="365455" y="5181"/>
                  </a:moveTo>
                  <a:lnTo>
                    <a:pt x="365760" y="5181"/>
                  </a:lnTo>
                  <a:lnTo>
                    <a:pt x="396240" y="14630"/>
                  </a:lnTo>
                  <a:lnTo>
                    <a:pt x="396240" y="67970"/>
                  </a:lnTo>
                  <a:cubicBezTo>
                    <a:pt x="405587" y="66141"/>
                    <a:pt x="412191" y="64414"/>
                    <a:pt x="416052" y="62789"/>
                  </a:cubicBezTo>
                  <a:lnTo>
                    <a:pt x="430987" y="83210"/>
                  </a:lnTo>
                  <a:lnTo>
                    <a:pt x="431901" y="83515"/>
                  </a:lnTo>
                  <a:lnTo>
                    <a:pt x="432511" y="84429"/>
                  </a:lnTo>
                  <a:cubicBezTo>
                    <a:pt x="420725" y="84633"/>
                    <a:pt x="406908" y="85344"/>
                    <a:pt x="391058" y="86563"/>
                  </a:cubicBezTo>
                  <a:lnTo>
                    <a:pt x="391058" y="93878"/>
                  </a:lnTo>
                  <a:lnTo>
                    <a:pt x="392277" y="92964"/>
                  </a:lnTo>
                  <a:cubicBezTo>
                    <a:pt x="396951" y="96825"/>
                    <a:pt x="402590" y="102463"/>
                    <a:pt x="409194" y="109880"/>
                  </a:cubicBezTo>
                  <a:cubicBezTo>
                    <a:pt x="415798" y="117297"/>
                    <a:pt x="422656" y="126085"/>
                    <a:pt x="429768" y="136245"/>
                  </a:cubicBezTo>
                  <a:lnTo>
                    <a:pt x="404469" y="151181"/>
                  </a:lnTo>
                  <a:cubicBezTo>
                    <a:pt x="399186" y="136550"/>
                    <a:pt x="394716" y="125069"/>
                    <a:pt x="391058" y="116738"/>
                  </a:cubicBezTo>
                  <a:lnTo>
                    <a:pt x="391058" y="268529"/>
                  </a:lnTo>
                  <a:lnTo>
                    <a:pt x="362712" y="277063"/>
                  </a:lnTo>
                  <a:lnTo>
                    <a:pt x="362712" y="276453"/>
                  </a:lnTo>
                  <a:cubicBezTo>
                    <a:pt x="362712" y="235001"/>
                    <a:pt x="362813" y="193853"/>
                    <a:pt x="363017" y="153009"/>
                  </a:cubicBezTo>
                  <a:cubicBezTo>
                    <a:pt x="356311" y="173329"/>
                    <a:pt x="347878" y="192532"/>
                    <a:pt x="337718" y="210617"/>
                  </a:cubicBezTo>
                  <a:lnTo>
                    <a:pt x="338328" y="214274"/>
                  </a:lnTo>
                  <a:cubicBezTo>
                    <a:pt x="331622" y="224841"/>
                    <a:pt x="326390" y="232257"/>
                    <a:pt x="322631" y="236525"/>
                  </a:cubicBezTo>
                  <a:cubicBezTo>
                    <a:pt x="318871" y="240792"/>
                    <a:pt x="316890" y="243027"/>
                    <a:pt x="316687" y="243230"/>
                  </a:cubicBezTo>
                  <a:lnTo>
                    <a:pt x="316382" y="243230"/>
                  </a:lnTo>
                  <a:lnTo>
                    <a:pt x="311505" y="239573"/>
                  </a:lnTo>
                  <a:lnTo>
                    <a:pt x="311810" y="239268"/>
                  </a:lnTo>
                  <a:cubicBezTo>
                    <a:pt x="320548" y="219354"/>
                    <a:pt x="326949" y="203403"/>
                    <a:pt x="331013" y="191414"/>
                  </a:cubicBezTo>
                  <a:lnTo>
                    <a:pt x="330098" y="184709"/>
                  </a:lnTo>
                  <a:cubicBezTo>
                    <a:pt x="335991" y="167437"/>
                    <a:pt x="339953" y="153314"/>
                    <a:pt x="341985" y="142341"/>
                  </a:cubicBezTo>
                  <a:cubicBezTo>
                    <a:pt x="344017" y="131369"/>
                    <a:pt x="346049" y="117043"/>
                    <a:pt x="348081" y="99365"/>
                  </a:cubicBezTo>
                  <a:cubicBezTo>
                    <a:pt x="348285" y="97536"/>
                    <a:pt x="348386" y="95097"/>
                    <a:pt x="348386" y="92049"/>
                  </a:cubicBezTo>
                  <a:cubicBezTo>
                    <a:pt x="339649" y="93675"/>
                    <a:pt x="332638" y="95097"/>
                    <a:pt x="327355" y="96317"/>
                  </a:cubicBezTo>
                  <a:lnTo>
                    <a:pt x="315468" y="80772"/>
                  </a:lnTo>
                  <a:lnTo>
                    <a:pt x="314858" y="75285"/>
                  </a:lnTo>
                  <a:cubicBezTo>
                    <a:pt x="335381" y="74473"/>
                    <a:pt x="351434" y="73558"/>
                    <a:pt x="363017" y="72542"/>
                  </a:cubicBezTo>
                  <a:lnTo>
                    <a:pt x="363017" y="53949"/>
                  </a:lnTo>
                  <a:lnTo>
                    <a:pt x="368198" y="55778"/>
                  </a:lnTo>
                  <a:cubicBezTo>
                    <a:pt x="368198" y="48057"/>
                    <a:pt x="368147" y="42469"/>
                    <a:pt x="368046" y="39014"/>
                  </a:cubicBezTo>
                  <a:cubicBezTo>
                    <a:pt x="367944" y="35560"/>
                    <a:pt x="367893" y="33426"/>
                    <a:pt x="367893" y="32613"/>
                  </a:cubicBezTo>
                  <a:cubicBezTo>
                    <a:pt x="367487" y="24079"/>
                    <a:pt x="365557" y="16459"/>
                    <a:pt x="362102" y="9753"/>
                  </a:cubicBezTo>
                  <a:lnTo>
                    <a:pt x="361797" y="9449"/>
                  </a:lnTo>
                  <a:close/>
                  <a:moveTo>
                    <a:pt x="49682" y="609"/>
                  </a:moveTo>
                  <a:lnTo>
                    <a:pt x="49987" y="609"/>
                  </a:lnTo>
                  <a:lnTo>
                    <a:pt x="76809" y="17069"/>
                  </a:lnTo>
                  <a:lnTo>
                    <a:pt x="73761" y="23165"/>
                  </a:lnTo>
                  <a:cubicBezTo>
                    <a:pt x="86766" y="20726"/>
                    <a:pt x="97637" y="18085"/>
                    <a:pt x="106375" y="15240"/>
                  </a:cubicBezTo>
                  <a:lnTo>
                    <a:pt x="110337" y="13716"/>
                  </a:lnTo>
                  <a:lnTo>
                    <a:pt x="125882" y="35357"/>
                  </a:lnTo>
                  <a:lnTo>
                    <a:pt x="124358" y="35357"/>
                  </a:lnTo>
                  <a:lnTo>
                    <a:pt x="127101" y="38405"/>
                  </a:lnTo>
                  <a:cubicBezTo>
                    <a:pt x="125273" y="42672"/>
                    <a:pt x="122123" y="47396"/>
                    <a:pt x="117653" y="52578"/>
                  </a:cubicBezTo>
                  <a:cubicBezTo>
                    <a:pt x="113182" y="57759"/>
                    <a:pt x="107493" y="62890"/>
                    <a:pt x="100584" y="67970"/>
                  </a:cubicBezTo>
                  <a:lnTo>
                    <a:pt x="121310" y="58521"/>
                  </a:lnTo>
                  <a:lnTo>
                    <a:pt x="140817" y="73457"/>
                  </a:lnTo>
                  <a:lnTo>
                    <a:pt x="138989" y="77419"/>
                  </a:lnTo>
                  <a:lnTo>
                    <a:pt x="138989" y="113385"/>
                  </a:lnTo>
                  <a:lnTo>
                    <a:pt x="124663" y="117653"/>
                  </a:lnTo>
                  <a:lnTo>
                    <a:pt x="126187" y="119786"/>
                  </a:lnTo>
                  <a:lnTo>
                    <a:pt x="139903" y="115519"/>
                  </a:lnTo>
                  <a:lnTo>
                    <a:pt x="139903" y="155448"/>
                  </a:lnTo>
                  <a:lnTo>
                    <a:pt x="138989" y="154229"/>
                  </a:lnTo>
                  <a:lnTo>
                    <a:pt x="138989" y="172212"/>
                  </a:lnTo>
                  <a:lnTo>
                    <a:pt x="134721" y="173126"/>
                  </a:lnTo>
                  <a:lnTo>
                    <a:pt x="134721" y="173431"/>
                  </a:lnTo>
                  <a:lnTo>
                    <a:pt x="141427" y="171907"/>
                  </a:lnTo>
                  <a:lnTo>
                    <a:pt x="141427" y="173126"/>
                  </a:lnTo>
                  <a:lnTo>
                    <a:pt x="144170" y="166116"/>
                  </a:lnTo>
                  <a:lnTo>
                    <a:pt x="143865" y="165811"/>
                  </a:lnTo>
                  <a:cubicBezTo>
                    <a:pt x="148336" y="153009"/>
                    <a:pt x="150571" y="141935"/>
                    <a:pt x="150571" y="132588"/>
                  </a:cubicBezTo>
                  <a:cubicBezTo>
                    <a:pt x="150571" y="128930"/>
                    <a:pt x="150317" y="125984"/>
                    <a:pt x="149809" y="123749"/>
                  </a:cubicBezTo>
                  <a:cubicBezTo>
                    <a:pt x="149301" y="121513"/>
                    <a:pt x="148844" y="120193"/>
                    <a:pt x="148437" y="119786"/>
                  </a:cubicBezTo>
                  <a:lnTo>
                    <a:pt x="148437" y="119177"/>
                  </a:lnTo>
                  <a:lnTo>
                    <a:pt x="151181" y="115824"/>
                  </a:lnTo>
                  <a:lnTo>
                    <a:pt x="151485" y="115824"/>
                  </a:lnTo>
                  <a:lnTo>
                    <a:pt x="180441" y="125882"/>
                  </a:lnTo>
                  <a:lnTo>
                    <a:pt x="180441" y="126187"/>
                  </a:lnTo>
                  <a:cubicBezTo>
                    <a:pt x="180035" y="129845"/>
                    <a:pt x="179019" y="134213"/>
                    <a:pt x="177393" y="139293"/>
                  </a:cubicBezTo>
                  <a:lnTo>
                    <a:pt x="194767" y="138379"/>
                  </a:lnTo>
                  <a:cubicBezTo>
                    <a:pt x="194564" y="136957"/>
                    <a:pt x="194462" y="135331"/>
                    <a:pt x="194462" y="133502"/>
                  </a:cubicBezTo>
                  <a:cubicBezTo>
                    <a:pt x="193853" y="124968"/>
                    <a:pt x="191821" y="117348"/>
                    <a:pt x="188366" y="110642"/>
                  </a:cubicBezTo>
                  <a:lnTo>
                    <a:pt x="188061" y="110337"/>
                  </a:lnTo>
                  <a:lnTo>
                    <a:pt x="192024" y="105765"/>
                  </a:lnTo>
                  <a:lnTo>
                    <a:pt x="192329" y="105765"/>
                  </a:lnTo>
                  <a:lnTo>
                    <a:pt x="222199" y="115519"/>
                  </a:lnTo>
                  <a:lnTo>
                    <a:pt x="222199" y="135636"/>
                  </a:lnTo>
                  <a:cubicBezTo>
                    <a:pt x="236017" y="133401"/>
                    <a:pt x="245567" y="131673"/>
                    <a:pt x="250850" y="130454"/>
                  </a:cubicBezTo>
                  <a:lnTo>
                    <a:pt x="261213" y="145694"/>
                  </a:lnTo>
                  <a:lnTo>
                    <a:pt x="262737" y="145389"/>
                  </a:lnTo>
                  <a:lnTo>
                    <a:pt x="264871" y="148742"/>
                  </a:lnTo>
                  <a:lnTo>
                    <a:pt x="263347" y="148742"/>
                  </a:lnTo>
                  <a:lnTo>
                    <a:pt x="263652" y="149352"/>
                  </a:lnTo>
                  <a:lnTo>
                    <a:pt x="247193" y="153009"/>
                  </a:lnTo>
                  <a:cubicBezTo>
                    <a:pt x="236017" y="153416"/>
                    <a:pt x="227685" y="153822"/>
                    <a:pt x="222199" y="154229"/>
                  </a:cubicBezTo>
                  <a:lnTo>
                    <a:pt x="222199" y="155143"/>
                  </a:lnTo>
                  <a:lnTo>
                    <a:pt x="223113" y="154838"/>
                  </a:lnTo>
                  <a:lnTo>
                    <a:pt x="223113" y="186233"/>
                  </a:lnTo>
                  <a:cubicBezTo>
                    <a:pt x="240792" y="184607"/>
                    <a:pt x="255829" y="182473"/>
                    <a:pt x="268224" y="179832"/>
                  </a:cubicBezTo>
                  <a:lnTo>
                    <a:pt x="283464" y="201777"/>
                  </a:lnTo>
                  <a:cubicBezTo>
                    <a:pt x="262737" y="201777"/>
                    <a:pt x="242621" y="202590"/>
                    <a:pt x="223113" y="204216"/>
                  </a:cubicBezTo>
                  <a:lnTo>
                    <a:pt x="223113" y="249631"/>
                  </a:lnTo>
                  <a:lnTo>
                    <a:pt x="195681" y="217627"/>
                  </a:lnTo>
                  <a:lnTo>
                    <a:pt x="195681" y="206654"/>
                  </a:lnTo>
                  <a:lnTo>
                    <a:pt x="190195" y="207264"/>
                  </a:lnTo>
                  <a:lnTo>
                    <a:pt x="174345" y="188976"/>
                  </a:lnTo>
                  <a:lnTo>
                    <a:pt x="195681" y="188061"/>
                  </a:lnTo>
                  <a:lnTo>
                    <a:pt x="195681" y="163677"/>
                  </a:lnTo>
                  <a:lnTo>
                    <a:pt x="194767" y="163982"/>
                  </a:lnTo>
                  <a:lnTo>
                    <a:pt x="194767" y="156667"/>
                  </a:lnTo>
                  <a:cubicBezTo>
                    <a:pt x="183591" y="157886"/>
                    <a:pt x="174752" y="159207"/>
                    <a:pt x="168249" y="160629"/>
                  </a:cubicBezTo>
                  <a:lnTo>
                    <a:pt x="167945" y="159715"/>
                  </a:lnTo>
                  <a:cubicBezTo>
                    <a:pt x="166319" y="162763"/>
                    <a:pt x="164084" y="166217"/>
                    <a:pt x="161239" y="170078"/>
                  </a:cubicBezTo>
                  <a:cubicBezTo>
                    <a:pt x="160020" y="171907"/>
                    <a:pt x="157886" y="174549"/>
                    <a:pt x="154838" y="178003"/>
                  </a:cubicBezTo>
                  <a:lnTo>
                    <a:pt x="150571" y="172821"/>
                  </a:lnTo>
                  <a:lnTo>
                    <a:pt x="149961" y="172821"/>
                  </a:lnTo>
                  <a:lnTo>
                    <a:pt x="149657" y="172517"/>
                  </a:lnTo>
                  <a:lnTo>
                    <a:pt x="141427" y="174650"/>
                  </a:lnTo>
                  <a:lnTo>
                    <a:pt x="149961" y="172821"/>
                  </a:lnTo>
                  <a:lnTo>
                    <a:pt x="154533" y="178308"/>
                  </a:lnTo>
                  <a:cubicBezTo>
                    <a:pt x="150876" y="182372"/>
                    <a:pt x="147117" y="186029"/>
                    <a:pt x="143256" y="189281"/>
                  </a:cubicBezTo>
                  <a:lnTo>
                    <a:pt x="141427" y="188061"/>
                  </a:lnTo>
                  <a:lnTo>
                    <a:pt x="141427" y="191414"/>
                  </a:lnTo>
                  <a:lnTo>
                    <a:pt x="168554" y="190805"/>
                  </a:lnTo>
                  <a:lnTo>
                    <a:pt x="184404" y="209093"/>
                  </a:lnTo>
                  <a:cubicBezTo>
                    <a:pt x="172212" y="210515"/>
                    <a:pt x="161747" y="211836"/>
                    <a:pt x="153009" y="213055"/>
                  </a:cubicBezTo>
                  <a:lnTo>
                    <a:pt x="141427" y="196901"/>
                  </a:lnTo>
                  <a:lnTo>
                    <a:pt x="141427" y="237134"/>
                  </a:lnTo>
                  <a:cubicBezTo>
                    <a:pt x="141427" y="250545"/>
                    <a:pt x="136957" y="259994"/>
                    <a:pt x="128016" y="265481"/>
                  </a:cubicBezTo>
                  <a:cubicBezTo>
                    <a:pt x="122529" y="268935"/>
                    <a:pt x="115824" y="270662"/>
                    <a:pt x="107899" y="270662"/>
                  </a:cubicBezTo>
                  <a:lnTo>
                    <a:pt x="104546" y="270662"/>
                  </a:lnTo>
                  <a:lnTo>
                    <a:pt x="104241" y="270357"/>
                  </a:lnTo>
                  <a:cubicBezTo>
                    <a:pt x="101397" y="262839"/>
                    <a:pt x="97637" y="257099"/>
                    <a:pt x="92964" y="253136"/>
                  </a:cubicBezTo>
                  <a:cubicBezTo>
                    <a:pt x="88290" y="249174"/>
                    <a:pt x="85852" y="247091"/>
                    <a:pt x="85649" y="246888"/>
                  </a:cubicBezTo>
                  <a:lnTo>
                    <a:pt x="87782" y="242316"/>
                  </a:lnTo>
                  <a:lnTo>
                    <a:pt x="101498" y="244145"/>
                  </a:lnTo>
                  <a:cubicBezTo>
                    <a:pt x="104546" y="244145"/>
                    <a:pt x="107239" y="243383"/>
                    <a:pt x="109575" y="241859"/>
                  </a:cubicBezTo>
                  <a:cubicBezTo>
                    <a:pt x="111912" y="240335"/>
                    <a:pt x="113081" y="237541"/>
                    <a:pt x="113081" y="233477"/>
                  </a:cubicBezTo>
                  <a:lnTo>
                    <a:pt x="113385" y="178003"/>
                  </a:lnTo>
                  <a:lnTo>
                    <a:pt x="124053" y="175565"/>
                  </a:lnTo>
                  <a:lnTo>
                    <a:pt x="122834" y="175565"/>
                  </a:lnTo>
                  <a:lnTo>
                    <a:pt x="110947" y="178308"/>
                  </a:lnTo>
                  <a:lnTo>
                    <a:pt x="110947" y="175565"/>
                  </a:lnTo>
                  <a:cubicBezTo>
                    <a:pt x="102819" y="175971"/>
                    <a:pt x="96825" y="176377"/>
                    <a:pt x="92964" y="176784"/>
                  </a:cubicBezTo>
                  <a:lnTo>
                    <a:pt x="92964" y="182270"/>
                  </a:lnTo>
                  <a:lnTo>
                    <a:pt x="65227" y="188366"/>
                  </a:lnTo>
                  <a:lnTo>
                    <a:pt x="65227" y="179527"/>
                  </a:lnTo>
                  <a:cubicBezTo>
                    <a:pt x="60960" y="179933"/>
                    <a:pt x="56286" y="180645"/>
                    <a:pt x="51206" y="181661"/>
                  </a:cubicBezTo>
                  <a:lnTo>
                    <a:pt x="49377" y="192633"/>
                  </a:lnTo>
                  <a:lnTo>
                    <a:pt x="20421" y="199034"/>
                  </a:lnTo>
                  <a:cubicBezTo>
                    <a:pt x="23469" y="180949"/>
                    <a:pt x="25298" y="163982"/>
                    <a:pt x="25908" y="148133"/>
                  </a:cubicBezTo>
                  <a:lnTo>
                    <a:pt x="30480" y="146913"/>
                  </a:lnTo>
                  <a:cubicBezTo>
                    <a:pt x="30886" y="140208"/>
                    <a:pt x="31089" y="131165"/>
                    <a:pt x="31089" y="119786"/>
                  </a:cubicBezTo>
                  <a:lnTo>
                    <a:pt x="30785" y="119177"/>
                  </a:lnTo>
                  <a:lnTo>
                    <a:pt x="31089" y="119177"/>
                  </a:lnTo>
                  <a:cubicBezTo>
                    <a:pt x="31089" y="111861"/>
                    <a:pt x="30937" y="105257"/>
                    <a:pt x="30632" y="99365"/>
                  </a:cubicBezTo>
                  <a:cubicBezTo>
                    <a:pt x="30327" y="93472"/>
                    <a:pt x="30175" y="89713"/>
                    <a:pt x="30175" y="88087"/>
                  </a:cubicBezTo>
                  <a:cubicBezTo>
                    <a:pt x="30175" y="84633"/>
                    <a:pt x="29769" y="81280"/>
                    <a:pt x="28956" y="78029"/>
                  </a:cubicBezTo>
                  <a:cubicBezTo>
                    <a:pt x="21234" y="84734"/>
                    <a:pt x="13919" y="89611"/>
                    <a:pt x="7010" y="92659"/>
                  </a:cubicBezTo>
                  <a:lnTo>
                    <a:pt x="6705" y="92659"/>
                  </a:lnTo>
                  <a:lnTo>
                    <a:pt x="1219" y="86868"/>
                  </a:lnTo>
                  <a:lnTo>
                    <a:pt x="1524" y="86563"/>
                  </a:lnTo>
                  <a:cubicBezTo>
                    <a:pt x="6197" y="81077"/>
                    <a:pt x="12090" y="73203"/>
                    <a:pt x="19202" y="62941"/>
                  </a:cubicBezTo>
                  <a:cubicBezTo>
                    <a:pt x="26314" y="52679"/>
                    <a:pt x="32410" y="43078"/>
                    <a:pt x="37490" y="34137"/>
                  </a:cubicBezTo>
                  <a:lnTo>
                    <a:pt x="39014" y="35966"/>
                  </a:lnTo>
                  <a:lnTo>
                    <a:pt x="43281" y="27737"/>
                  </a:lnTo>
                  <a:lnTo>
                    <a:pt x="42977" y="26517"/>
                  </a:lnTo>
                  <a:lnTo>
                    <a:pt x="43891" y="26517"/>
                  </a:lnTo>
                  <a:lnTo>
                    <a:pt x="45415" y="22860"/>
                  </a:lnTo>
                  <a:cubicBezTo>
                    <a:pt x="47041" y="18796"/>
                    <a:pt x="47853" y="14935"/>
                    <a:pt x="47853" y="11277"/>
                  </a:cubicBezTo>
                  <a:cubicBezTo>
                    <a:pt x="47853" y="8433"/>
                    <a:pt x="47447" y="5994"/>
                    <a:pt x="46634" y="3962"/>
                  </a:cubicBezTo>
                  <a:lnTo>
                    <a:pt x="46329" y="3048"/>
                  </a:lnTo>
                  <a:close/>
                  <a:moveTo>
                    <a:pt x="541934" y="0"/>
                  </a:moveTo>
                  <a:lnTo>
                    <a:pt x="560527" y="25603"/>
                  </a:lnTo>
                  <a:lnTo>
                    <a:pt x="559917" y="25908"/>
                  </a:lnTo>
                  <a:cubicBezTo>
                    <a:pt x="550570" y="30378"/>
                    <a:pt x="540004" y="34137"/>
                    <a:pt x="528218" y="37185"/>
                  </a:cubicBezTo>
                  <a:lnTo>
                    <a:pt x="534924" y="7010"/>
                  </a:lnTo>
                  <a:cubicBezTo>
                    <a:pt x="536956" y="5181"/>
                    <a:pt x="538531" y="3708"/>
                    <a:pt x="539648" y="2591"/>
                  </a:cubicBezTo>
                  <a:cubicBezTo>
                    <a:pt x="540766" y="1473"/>
                    <a:pt x="541426" y="711"/>
                    <a:pt x="541629" y="305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zihun159hao-gukesong" pitchFamily="2" charset="-122"/>
                <a:ea typeface="zihun159hao-gukesong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方法技巧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2"/>
            </p:custDataLst>
          </p:nvPr>
        </p:nvSpPr>
        <p:spPr>
          <a:xfrm>
            <a:off x="-1" y="0"/>
            <a:ext cx="12190413" cy="685958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 userDrawn="1">
            <p:custDataLst>
              <p:tags r:id="rId3"/>
            </p:custDataLst>
          </p:nvPr>
        </p:nvSpPr>
        <p:spPr>
          <a:xfrm>
            <a:off x="0" y="288032"/>
            <a:ext cx="541797" cy="105353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400"/>
          </a:p>
        </p:txBody>
      </p:sp>
      <p:sp>
        <p:nvSpPr>
          <p:cNvPr id="16" name="圆角矩形 15"/>
          <p:cNvSpPr/>
          <p:nvPr userDrawn="1">
            <p:custDataLst>
              <p:tags r:id="rId4"/>
            </p:custDataLst>
          </p:nvPr>
        </p:nvSpPr>
        <p:spPr>
          <a:xfrm>
            <a:off x="596780" y="765498"/>
            <a:ext cx="10996852" cy="5287885"/>
          </a:xfrm>
          <a:prstGeom prst="roundRect">
            <a:avLst>
              <a:gd name="adj" fmla="val 1925"/>
            </a:avLst>
          </a:prstGeom>
          <a:pattFill prst="smGrid">
            <a:fgClr>
              <a:schemeClr val="bg1">
                <a:lumMod val="95000"/>
              </a:schemeClr>
            </a:fgClr>
            <a:bgClr>
              <a:schemeClr val="bg1"/>
            </a:bgClr>
          </a:pattFill>
          <a:ln>
            <a:noFill/>
          </a:ln>
          <a:effectLst>
            <a:outerShdw blurRad="762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400"/>
          </a:p>
        </p:txBody>
      </p:sp>
      <p:sp>
        <p:nvSpPr>
          <p:cNvPr id="2" name="文本框 1"/>
          <p:cNvSpPr txBox="1"/>
          <p:nvPr userDrawn="1">
            <p:custDataLst>
              <p:tags r:id="rId5"/>
            </p:custDataLst>
          </p:nvPr>
        </p:nvSpPr>
        <p:spPr>
          <a:xfrm>
            <a:off x="5" y="414399"/>
            <a:ext cx="492443" cy="80079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000" i="0" smtClean="0">
                <a:solidFill>
                  <a:schemeClr val="bg1"/>
                </a:solidFill>
              </a:rPr>
              <a:t>提醒</a:t>
            </a:r>
            <a:endParaRPr lang="zh-CN" altLang="en-US" sz="2000" i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0414" cy="6859588"/>
          </a:xfrm>
          <a:prstGeom prst="roundRect">
            <a:avLst>
              <a:gd name="adj" fmla="val 0"/>
            </a:avLst>
          </a:prstGeom>
          <a:pattFill prst="smGrid">
            <a:fgClr>
              <a:schemeClr val="bg1">
                <a:lumMod val="95000"/>
              </a:schemeClr>
            </a:fgClr>
            <a:bgClr>
              <a:schemeClr val="bg1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400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tags" Target="../tags/tag167.xml" /><Relationship Id="rId23" Type="http://schemas.openxmlformats.org/officeDocument/2006/relationships/tags" Target="../tags/tag168.xml" /><Relationship Id="rId24" Type="http://schemas.openxmlformats.org/officeDocument/2006/relationships/image" Target="../media/image1.png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2.png" /><Relationship Id="rId27" Type="http://schemas.openxmlformats.org/officeDocument/2006/relationships/tags" Target="../tags/tag169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22"/>
          </p:custDataLst>
        </p:nvPr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>
            <p:custDataLst>
              <p:tags r:id="rId2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4">
              <a:alphaModFix amt="50000"/>
              <a:grayscl/>
            </a:blip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200"/>
            <a:endParaRPr lang="zh-CN" altLang="en-US">
              <a:solidFill>
                <a:prstClr val="white"/>
              </a:solidFill>
            </a:endParaRPr>
          </a:p>
        </p:txBody>
      </p:sp>
      <p:pic>
        <p:nvPicPr>
          <p:cNvPr id="6" name="图片 1073743875" descr="学科网 zxxk.com" title="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</p:sldLayoutIdLst>
  <p:transition/>
  <p:timing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image" Target="NULL" TargetMode="External" /><Relationship Id="rId7" Type="http://schemas.openxmlformats.org/officeDocument/2006/relationships/image" Target="../media/image3.png" /><Relationship Id="rId8" Type="http://schemas.openxmlformats.org/officeDocument/2006/relationships/tags" Target="../tags/tag2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20.xml" /><Relationship Id="rId3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hyperlink" Target="https://d.book118.com/36713003315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111" name="Rectangle 2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78074" y="1681753"/>
            <a:ext cx="11124097" cy="90155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2024</a:t>
            </a:r>
            <a:r>
              <a:rPr lang="zh-CN" altLang="en-US" sz="3200" b="1" smtClean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年高考政治一轮复习统编版</a:t>
            </a:r>
            <a:r>
              <a:rPr lang="zh-CN" altLang="en-US" sz="3200" b="1" smtClean="0">
                <a:solidFill>
                  <a:srgbClr val="FF0000"/>
                </a:solidFill>
                <a:latin typeface="+mj-ea"/>
                <a:ea typeface="+mj-ea"/>
                <a:cs typeface="+mj-ea"/>
              </a:rPr>
              <a:t>选择性必修三 逻辑与思维        </a:t>
            </a:r>
            <a:endParaRPr lang="zh-CN" altLang="en-US" sz="3200" b="1" smtClean="0">
              <a:solidFill>
                <a:srgbClr val="FF0000"/>
              </a:solidFill>
              <a:latin typeface="+mj-ea"/>
              <a:ea typeface="+mj-ea"/>
              <a:cs typeface="+mj-ea"/>
            </a:endParaRPr>
          </a:p>
        </p:txBody>
      </p:sp>
      <p:sp>
        <p:nvSpPr>
          <p:cNvPr id="4125" name="Text Box 55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772008" y="4348971"/>
            <a:ext cx="8171173" cy="732676"/>
          </a:xfrm>
          <a:prstGeom prst="rect">
            <a:avLst/>
          </a:prstGeom>
          <a:noFill/>
          <a:ln w="9525">
            <a:noFill/>
            <a:miter lim="800000"/>
          </a:ln>
          <a:effectLst>
            <a:prstShdw prst="shdw17" dist="17961" dir="2700000">
              <a:srgbClr val="4D7A20"/>
            </a:prstShdw>
          </a:effectLst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第十三课    创新思维要力求超前</a:t>
            </a:r>
            <a:endParaRPr lang="en-US" altLang="zh-CN" sz="3200" b="1" smtClean="0">
              <a:solidFill>
                <a:srgbClr val="FF0000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algn="ctr">
              <a:lnSpc>
                <a:spcPct val="150000"/>
              </a:lnSpc>
            </a:pPr>
            <a:endParaRPr lang="en-US" altLang="zh-CN" sz="3200" b="1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endParaRPr lang="en-US" altLang="zh-CN" sz="3200" b="1" smtClean="0">
              <a:solidFill>
                <a:srgbClr val="C00000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endParaRPr lang="en-US" altLang="zh-CN" sz="3200" b="1" smtClean="0">
              <a:solidFill>
                <a:srgbClr val="C00000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endParaRPr lang="zh-CN" altLang="zh-CN" sz="3200">
              <a:solidFill>
                <a:srgbClr val="0000FF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5"/>
            </p:custDataLst>
          </p:nvPr>
        </p:nvSpPr>
        <p:spPr>
          <a:xfrm>
            <a:off x="2664044" y="3132501"/>
            <a:ext cx="6095048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50000"/>
              </a:lnSpc>
            </a:pPr>
            <a:r>
              <a:rPr lang="zh-CN" sz="3200" b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第四单元</a:t>
            </a:r>
            <a:r>
              <a:rPr lang="en-US" altLang="zh-CN" sz="3200" b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 </a:t>
            </a:r>
            <a:r>
              <a:rPr lang="zh-CN" altLang="en-US" sz="3200" b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提高创新思维能力</a:t>
            </a:r>
            <a:endParaRPr lang="zh-CN" altLang="en-US" sz="3200" b="1">
              <a:solidFill>
                <a:srgbClr val="00B05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4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文本框 4" title=""/>
          <p:cNvSpPr txBox="1"/>
          <p:nvPr>
            <p:custDataLst>
              <p:tags r:id="rId4"/>
            </p:custDataLst>
          </p:nvPr>
        </p:nvSpPr>
        <p:spPr>
          <a:xfrm>
            <a:off x="3568597" y="643630"/>
            <a:ext cx="2840905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6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课标要求</a:t>
            </a:r>
            <a:endParaRPr lang="zh-CN" altLang="en-US" sz="36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529242" y="1493049"/>
          <a:ext cx="11062335" cy="4041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1205"/>
                <a:gridCol w="10311130"/>
              </a:tblGrid>
              <a:tr h="640080">
                <a:tc>
                  <a:txBody>
                    <a:bodyPr vert="horz" wrap="square"/>
                    <a:lstStyle/>
                    <a:p>
                      <a:endParaRPr lang="zh-CN" altLang="en-US" sz="36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91425" marR="91425" marT="45712" marB="45712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内容</a:t>
                      </a:r>
                      <a:endParaRPr lang="zh-CN" altLang="en-US" sz="32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91425" marR="91425" marT="45712" marB="45712" anchor="ctr" anchorCtr="1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52500">
                <a:tc rowSpan="3">
                  <a:txBody>
                    <a:bodyPr vert="horz" wrap="square"/>
                    <a:lstStyle/>
                    <a:p>
                      <a:r>
                        <a:rPr lang="zh-CN" altLang="en-US" sz="3600" b="1">
                          <a:latin typeface="微软雅黑" panose="020b0503020204020204" charset="-122"/>
                          <a:ea typeface="微软雅黑" panose="020b0503020204020204" charset="-122"/>
                        </a:rPr>
                        <a:t>课</a:t>
                      </a:r>
                      <a:r>
                        <a:rPr lang="zh-CN" altLang="en-US" sz="3600" b="1" smtClean="0">
                          <a:latin typeface="微软雅黑" panose="020b0503020204020204" charset="-122"/>
                          <a:ea typeface="微软雅黑" panose="020b0503020204020204" charset="-122"/>
                        </a:rPr>
                        <a:t>标要求</a:t>
                      </a:r>
                      <a:endParaRPr lang="zh-CN" sz="3600"/>
                    </a:p>
                  </a:txBody>
                  <a:tcPr marL="91425" marR="91425" marT="45712" marB="45712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00000"/>
                        </a:lnSpc>
                        <a:buNone/>
                      </a:pPr>
                      <a:r>
                        <a:rPr lang="zh-CN" altLang="en-US" sz="3600" b="1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　</a:t>
                      </a:r>
                      <a:r>
                        <a:rPr lang="en-US" altLang="zh-CN" sz="3600" b="1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  <a:sym typeface="+mn-ea"/>
                        </a:rPr>
                        <a:t>1.</a:t>
                      </a:r>
                      <a:r>
                        <a:rPr lang="zh-CN" altLang="en-US" sz="3600" b="1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  <a:sym typeface="+mn-ea"/>
                        </a:rPr>
                        <a:t>体会超前思维是对常识局限性的突破和超越；</a:t>
                      </a:r>
                      <a:endParaRPr lang="en-US" altLang="zh-CN" sz="3600" b="1" kern="100"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/>
                        <a:sym typeface="+mn-ea"/>
                      </a:endParaRPr>
                    </a:p>
                  </a:txBody>
                  <a:tcPr marL="91425" marR="91425" marT="45712" marB="45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5186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00000"/>
                        </a:lnSpc>
                        <a:buNone/>
                      </a:pPr>
                      <a:r>
                        <a:rPr lang="zh-CN" altLang="en-US" sz="3600" b="1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  <a:sym typeface="+mn-ea"/>
                        </a:rPr>
                        <a:t>　</a:t>
                      </a:r>
                      <a:r>
                        <a:rPr lang="en-US" altLang="zh-CN" sz="3600" b="1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  <a:sym typeface="+mn-ea"/>
                        </a:rPr>
                        <a:t>2.</a:t>
                      </a:r>
                      <a:r>
                        <a:rPr lang="zh-CN" altLang="en-US" sz="3600" b="1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  <a:sym typeface="+mn-ea"/>
                        </a:rPr>
                        <a:t>把握超前思维的</a:t>
                      </a:r>
                      <a:r>
                        <a:rPr lang="zh-CN" altLang="en-US" sz="3600" b="1" kern="100" smtClean="0">
                          <a:solidFill>
                            <a:srgbClr val="FF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  <a:sym typeface="+mn-ea"/>
                        </a:rPr>
                        <a:t>探索性、预测性</a:t>
                      </a:r>
                      <a:r>
                        <a:rPr lang="zh-CN" altLang="en-US" sz="3600" b="1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  <a:sym typeface="+mn-ea"/>
                        </a:rPr>
                        <a:t>特点；</a:t>
                      </a:r>
                      <a:endParaRPr lang="en-US" altLang="zh-CN" sz="3600" b="1" kern="100"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/>
                        <a:sym typeface="+mn-ea"/>
                      </a:endParaRPr>
                    </a:p>
                  </a:txBody>
                  <a:tcPr marL="91425" marR="91425" marT="45712" marB="45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9669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12192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3600" b="1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  <a:sym typeface="+mn-ea"/>
                        </a:rPr>
                        <a:t>　</a:t>
                      </a:r>
                      <a:r>
                        <a:rPr lang="en-US" altLang="zh-CN" sz="3600" b="1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  <a:sym typeface="+mn-ea"/>
                        </a:rPr>
                        <a:t>3.</a:t>
                      </a:r>
                      <a:r>
                        <a:rPr lang="zh-CN" altLang="en-US" sz="3600" b="1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  <a:sym typeface="+mn-ea"/>
                        </a:rPr>
                        <a:t>了解创造性预测事物发展态势的</a:t>
                      </a:r>
                      <a:r>
                        <a:rPr lang="zh-CN" altLang="en-US" sz="3600" b="1" kern="100" smtClean="0">
                          <a:solidFill>
                            <a:srgbClr val="FF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  <a:sym typeface="+mn-ea"/>
                        </a:rPr>
                        <a:t>意义</a:t>
                      </a:r>
                      <a:r>
                        <a:rPr lang="zh-CN" altLang="en-US" sz="3600" b="1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  <a:sym typeface="+mn-ea"/>
                        </a:rPr>
                        <a:t>。</a:t>
                      </a:r>
                      <a:endParaRPr lang="zh-CN" altLang="en-US" sz="3600" b="1" kern="100" smtClean="0"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/>
                        <a:sym typeface="+mn-ea"/>
                      </a:endParaRPr>
                    </a:p>
                  </a:txBody>
                  <a:tcPr marL="91425" marR="91425" marT="45712" marB="45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>
            <p:custDataLst>
              <p:tags r:id="rId4"/>
            </p:custDataLst>
          </p:nvPr>
        </p:nvSpPr>
        <p:spPr>
          <a:xfrm>
            <a:off x="1702435" y="405765"/>
            <a:ext cx="2778125" cy="8642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问题导学</a:t>
            </a:r>
            <a:endParaRPr lang="zh-CN" altLang="en-US" sz="36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337" name="Rectangle 1" title="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748562" y="1425904"/>
            <a:ext cx="8692263" cy="681101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25" tIns="45712" rIns="91425" bIns="45712" numCol="1" anchor="ctr" anchorCtr="0" compatLnSpc="1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46000"/>
              </a:lnSpc>
            </a:pPr>
            <a:r>
              <a:rPr lang="en-US" altLang="zh-CN" sz="28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</a:t>
            </a:r>
            <a:r>
              <a:rPr lang="zh-CN" altLang="zh-CN" sz="28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超前思维的含义、表现</a:t>
            </a:r>
            <a:r>
              <a:rPr lang="zh-CN" altLang="en-US" sz="28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？</a:t>
            </a:r>
            <a:endParaRPr lang="zh-CN" altLang="zh-CN" sz="2800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46000"/>
              </a:lnSpc>
            </a:pPr>
            <a:r>
              <a:rPr lang="en-US" altLang="zh-CN" sz="28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2.</a:t>
            </a:r>
            <a:r>
              <a:rPr lang="zh-CN" altLang="zh-CN" sz="28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超前意识的基本品质</a:t>
            </a:r>
            <a:r>
              <a:rPr lang="zh-CN" altLang="en-US" sz="28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？</a:t>
            </a:r>
            <a:endParaRPr lang="zh-CN" altLang="zh-CN" sz="2800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46000"/>
              </a:lnSpc>
            </a:pPr>
            <a:r>
              <a:rPr lang="en-US" altLang="zh-CN" sz="28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3. </a:t>
            </a:r>
            <a:r>
              <a:rPr lang="zh-CN" altLang="zh-CN" sz="28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超前思维的特征</a:t>
            </a:r>
            <a:r>
              <a:rPr lang="zh-CN" altLang="en-US" sz="28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？</a:t>
            </a:r>
            <a:endParaRPr lang="zh-CN" altLang="zh-CN" sz="2800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46000"/>
              </a:lnSpc>
            </a:pPr>
            <a:r>
              <a:rPr lang="en-US" altLang="zh-CN" sz="28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4. </a:t>
            </a:r>
            <a:r>
              <a:rPr lang="zh-CN" altLang="zh-CN" sz="28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超前思维的方法</a:t>
            </a:r>
            <a:r>
              <a:rPr lang="zh-CN" altLang="en-US" sz="28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？</a:t>
            </a:r>
            <a:endParaRPr lang="zh-CN" altLang="zh-CN" sz="2800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46000"/>
              </a:lnSpc>
            </a:pPr>
            <a:r>
              <a:rPr lang="en-US" altLang="zh-CN" sz="28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5. </a:t>
            </a:r>
            <a:r>
              <a:rPr lang="zh-CN" altLang="zh-CN" sz="28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超前思维的意义</a:t>
            </a:r>
            <a:r>
              <a:rPr lang="zh-CN" altLang="en-US" sz="28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？</a:t>
            </a:r>
            <a:endParaRPr lang="zh-CN" altLang="zh-CN" sz="2800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46000"/>
              </a:lnSpc>
            </a:pPr>
            <a:endParaRPr lang="zh-CN" altLang="zh-CN" sz="2800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46000"/>
              </a:lnSpc>
            </a:pPr>
            <a:r>
              <a:rPr lang="en-US" altLang="zh-CN" sz="2800" b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 </a:t>
            </a:r>
            <a:endParaRPr lang="zh-CN" altLang="zh-CN" sz="2800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46000"/>
              </a:lnSpc>
            </a:pPr>
            <a:endParaRPr lang="en-US" altLang="zh-CN" sz="2800" b="1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46000"/>
              </a:lnSpc>
            </a:pPr>
            <a:r>
              <a:rPr lang="en-US" altLang="zh-CN" sz="28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 </a:t>
            </a:r>
            <a:endParaRPr lang="zh-CN" altLang="zh-CN" sz="2800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46000"/>
              </a:lnSpc>
            </a:pPr>
            <a:endParaRPr lang="zh-CN" altLang="zh-CN" sz="2800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00000"/>
              </a:lnSpc>
            </a:pPr>
            <a:endParaRPr lang="zh-CN" altLang="zh-CN" sz="2800" b="1" smtClean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7" name="矩形: 圆角 38" title=""/>
          <p:cNvSpPr/>
          <p:nvPr>
            <p:custDataLst>
              <p:tags r:id="rId4"/>
            </p:custDataLst>
          </p:nvPr>
        </p:nvSpPr>
        <p:spPr>
          <a:xfrm>
            <a:off x="120722" y="111372"/>
            <a:ext cx="11948650" cy="6636527"/>
          </a:xfrm>
          <a:prstGeom prst="roundRect">
            <a:avLst>
              <a:gd name="adj" fmla="val 1595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outerShdw blurRad="152400" sx="102000" sy="102000" algn="ctr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80">
              <a:cs typeface="+mn-ea"/>
              <a:sym typeface="+mn-lt"/>
            </a:endParaRPr>
          </a:p>
        </p:txBody>
      </p:sp>
      <p:sp>
        <p:nvSpPr>
          <p:cNvPr id="28" name="矩形 27" title=""/>
          <p:cNvSpPr/>
          <p:nvPr>
            <p:custDataLst>
              <p:tags r:id="rId5"/>
            </p:custDataLst>
          </p:nvPr>
        </p:nvSpPr>
        <p:spPr>
          <a:xfrm>
            <a:off x="4904108" y="167408"/>
            <a:ext cx="2491441" cy="46334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09" tIns="45704" rIns="91409" bIns="45704"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Arial" pitchFamily="34" charset="0"/>
              </a:rPr>
              <a:t>体系构建</a:t>
            </a:r>
            <a:endParaRPr lang="zh-CN" altLang="en-US" sz="28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Arial" pitchFamily="34" charset="0"/>
            </a:endParaRPr>
          </a:p>
        </p:txBody>
      </p:sp>
      <p:pic>
        <p:nvPicPr>
          <p:cNvPr id="5" name="Picture 2" title="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0332" y="708557"/>
            <a:ext cx="11656778" cy="58774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>
            <p:custDataLst>
              <p:tags r:id="rId3"/>
            </p:custDataLst>
          </p:nvPr>
        </p:nvSpPr>
        <p:spPr>
          <a:xfrm>
            <a:off x="445701" y="981522"/>
            <a:ext cx="11299010" cy="1383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b="1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</a:t>
            </a:r>
            <a:r>
              <a:rPr lang="zh-CN" altLang="zh-CN" sz="2800" b="1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超前思维的含义与特征</a:t>
            </a:r>
            <a:endParaRPr lang="zh-CN" altLang="zh-CN" sz="2800" b="1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(1)</a:t>
            </a:r>
            <a:r>
              <a:rPr lang="zh-CN" altLang="zh-CN" sz="28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超前思维的含义</a:t>
            </a:r>
            <a:endParaRPr lang="zh-CN" altLang="zh-CN" sz="2800" kern="100">
              <a:effectLst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矩形 18" title=""/>
          <p:cNvSpPr/>
          <p:nvPr>
            <p:custDataLst>
              <p:tags r:id="rId4"/>
            </p:custDataLst>
          </p:nvPr>
        </p:nvSpPr>
        <p:spPr>
          <a:xfrm>
            <a:off x="694606" y="201047"/>
            <a:ext cx="1808480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考点梳理</a:t>
            </a:r>
            <a:endParaRPr lang="zh-CN" altLang="en-US" sz="3200" b="1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4" name="表格 3" title="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622598" y="2445668"/>
          <a:ext cx="10945216" cy="3840480"/>
        </p:xfrm>
        <a:graphic>
          <a:graphicData uri="http://schemas.openxmlformats.org/drawingml/2006/table">
            <a:tbl>
              <a:tblPr/>
              <a:tblGrid>
                <a:gridCol w="1652209"/>
                <a:gridCol w="9293007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含义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超前思维是在多角度、全方位地分析事物的历史和现状的基础上，从事物发展的现实情况出发，认识和把握事物的发展状态，运用合理的推理和想象，判断事物未来发展趋势的思维形态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表现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“</a:t>
                      </a: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先知先觉</a:t>
                      </a:r>
                      <a:r>
                        <a:rPr lang="en-US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”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基本品质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善于反思、勇于质疑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>
            <p:custDataLst>
              <p:tags r:id="rId3"/>
            </p:custDataLst>
          </p:nvPr>
        </p:nvSpPr>
        <p:spPr>
          <a:xfrm>
            <a:off x="421814" y="45418"/>
            <a:ext cx="11299010" cy="737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(2)</a:t>
            </a:r>
            <a:r>
              <a:rPr lang="zh-CN" altLang="zh-CN" sz="28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超前思维的特征</a:t>
            </a:r>
            <a:endParaRPr lang="zh-CN" altLang="zh-CN" sz="1050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4" name="表格 3" title="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50590" y="837506"/>
          <a:ext cx="11089232" cy="5760720"/>
        </p:xfrm>
        <a:graphic>
          <a:graphicData uri="http://schemas.openxmlformats.org/drawingml/2006/table">
            <a:tbl>
              <a:tblPr/>
              <a:tblGrid>
                <a:gridCol w="1873016"/>
                <a:gridCol w="9216216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5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探索性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35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不局限于事物的过去和现在的存在状况，而是对认识中落后的、过时的、丧失优势的东西予以否定，肯定其中进步的、先进的、有价值的东西，并在此基础上构想事物发展的可能的趋势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5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预测性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35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超前思维正是利用思维的创造性，超越了事物发展的具体时间和空间，以及事物发展的具体环节，在头脑中推想事物发展的未来状况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5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不确定性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35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人们对事物发展规律的把握有正确与错误、深刻与肤浅之分，事物在其发展过程中会受到各种各样的不可预料的因素的影响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>
            <p:custDataLst>
              <p:tags r:id="rId3"/>
            </p:custDataLst>
          </p:nvPr>
        </p:nvSpPr>
        <p:spPr>
          <a:xfrm>
            <a:off x="332146" y="45418"/>
            <a:ext cx="11526120" cy="1383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b="1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2.</a:t>
            </a:r>
            <a:r>
              <a:rPr lang="zh-CN" altLang="zh-CN" sz="2800" b="1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超前思维的方法与意义</a:t>
            </a:r>
            <a:endParaRPr lang="zh-CN" altLang="zh-CN" sz="2800" b="1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(1)</a:t>
            </a:r>
            <a:r>
              <a:rPr lang="zh-CN" altLang="zh-CN" sz="28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超前思维的方法</a:t>
            </a:r>
            <a:endParaRPr lang="zh-CN" altLang="zh-CN" sz="1050" b="1" kern="100">
              <a:solidFill>
                <a:prstClr val="black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478582" y="1485578"/>
          <a:ext cx="11233248" cy="5120640"/>
        </p:xfrm>
        <a:graphic>
          <a:graphicData uri="http://schemas.openxmlformats.org/drawingml/2006/table">
            <a:tbl>
              <a:tblPr/>
              <a:tblGrid>
                <a:gridCol w="1656184"/>
                <a:gridCol w="9577064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矛盾分析方法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把握了事物发展的内在矛盾，才能对事物发展的状况和趋势作出正确的判断和预见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推理和想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Courier New" panose="02070309020205020404" pitchFamily="49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象的方法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把握事物发展的因果关系，运用推理的方法；由于事物的未来发展趋势受诸多因素的影响，人们难以由其过去和现在的状况必然地推知其未来，所以需要运用想象等思维方法弥补其前提条件的不足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调查研究方法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超前思维建立在对事物发展情况的把握之上，而把握事物的发展情况离不开调查研究</a:t>
                      </a:r>
                      <a:endParaRPr lang="zh-CN" sz="2800" kern="10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>
            <p:custDataLst>
              <p:tags r:id="rId3"/>
            </p:custDataLst>
          </p:nvPr>
        </p:nvSpPr>
        <p:spPr>
          <a:xfrm>
            <a:off x="478721" y="405081"/>
            <a:ext cx="11299010" cy="55175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80000"/>
              </a:lnSpc>
              <a:spcAft>
                <a:spcPct val="0"/>
              </a:spcAft>
            </a:pPr>
            <a:r>
              <a:rPr lang="en-US" altLang="zh-CN" sz="28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(2)</a:t>
            </a:r>
            <a:r>
              <a:rPr lang="zh-CN" altLang="zh-CN" sz="28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超前思维的意义</a:t>
            </a:r>
            <a:endParaRPr lang="zh-CN" altLang="zh-CN" sz="2800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80000"/>
              </a:lnSpc>
              <a:spcAft>
                <a:spcPct val="0"/>
              </a:spcAft>
            </a:pPr>
            <a:r>
              <a:rPr lang="en-US" altLang="zh-CN" sz="28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①</a:t>
            </a:r>
            <a:r>
              <a:rPr lang="zh-CN" altLang="zh-CN" sz="28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超前思维有助于人们能动地认识世界，也有助于人们趋利避害、防患于未然，成功地改造世界。</a:t>
            </a:r>
            <a:endParaRPr lang="zh-CN" altLang="zh-CN" sz="2800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80000"/>
              </a:lnSpc>
              <a:spcAft>
                <a:spcPct val="0"/>
              </a:spcAft>
            </a:pPr>
            <a:r>
              <a:rPr lang="en-US" altLang="zh-CN" sz="28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②</a:t>
            </a:r>
            <a:r>
              <a:rPr lang="zh-CN" altLang="zh-CN" sz="28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超前意识，提高超前思维水平，利用超前思维的前瞻性功能，有利于我们规划成长成才的方案，有利于企业开发供给侧的产品和市场，有利于社会绘制更为全面合理的服务蓝图，有利于国家和民族进行科学的顶层设计和整体谋划，推动经济社会持续健康发展。</a:t>
            </a:r>
            <a:endParaRPr lang="zh-CN" altLang="zh-CN" sz="2800" kern="100">
              <a:effectLst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1" name="矩形 30" title=""/>
          <p:cNvSpPr/>
          <p:nvPr>
            <p:custDataLst>
              <p:tags r:id="rId3"/>
            </p:custDataLst>
          </p:nvPr>
        </p:nvSpPr>
        <p:spPr>
          <a:xfrm>
            <a:off x="406351" y="693189"/>
            <a:ext cx="11412000" cy="6550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60000"/>
              </a:lnSpc>
              <a:spcAft>
                <a:spcPct val="0"/>
              </a:spcAft>
            </a:pP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超前思维是利用了思维的自觉选择性，超越了事物发展的具体时间和空间，以及事物发展的具体环节，在头脑中推想事物发展的未来状况。</a:t>
            </a:r>
            <a:endParaRPr lang="zh-CN" altLang="zh-CN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60000"/>
              </a:lnSpc>
              <a:spcAft>
                <a:spcPct val="0"/>
              </a:spcAft>
            </a:pP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纠正：</a:t>
            </a:r>
            <a:r>
              <a:rPr lang="zh-CN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超前思维是利用了思维的创造性，超越了事物发展的具体时间和空间，以及事物发展的具体环节，在头脑中推想事物发展的未来状况。</a:t>
            </a:r>
            <a:endParaRPr lang="zh-CN" altLang="zh-CN" kern="1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60000"/>
              </a:lnSpc>
              <a:spcAft>
                <a:spcPct val="0"/>
              </a:spcAft>
            </a:pP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2.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人们可以由其过去和现在的状况必然地推知其未来。</a:t>
            </a:r>
            <a:endParaRPr lang="zh-CN" altLang="zh-CN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60000"/>
              </a:lnSpc>
              <a:spcAft>
                <a:spcPct val="0"/>
              </a:spcAft>
            </a:pP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纠正：</a:t>
            </a:r>
            <a:r>
              <a:rPr lang="zh-CN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由于事物的未来发展趋势受诸多因素的影响，人们难以由其过去和现在的状况必然地推知其未来，所以需要运用想象等思维方法弥补其前提条件的不足。</a:t>
            </a:r>
            <a:endParaRPr lang="zh-CN" altLang="zh-CN" kern="1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60000"/>
              </a:lnSpc>
              <a:spcAft>
                <a:spcPct val="0"/>
              </a:spcAft>
            </a:pP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3.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只要通过调查研究，就能对事物作出正确的判断和预测。</a:t>
            </a:r>
            <a:endParaRPr lang="zh-CN" altLang="zh-CN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60000"/>
              </a:lnSpc>
              <a:spcAft>
                <a:spcPct val="0"/>
              </a:spcAft>
            </a:pP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纠正：</a:t>
            </a:r>
            <a:r>
              <a:rPr lang="zh-CN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只有通过调查研究，我们才能对事物作出正确的判断和预测。</a:t>
            </a:r>
            <a:endParaRPr lang="zh-CN" altLang="zh-CN" kern="1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60000"/>
              </a:lnSpc>
              <a:spcAft>
                <a:spcPct val="0"/>
              </a:spcAft>
            </a:pPr>
            <a:endParaRPr lang="zh-CN" altLang="zh-CN" kern="1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zh-CN" altLang="zh-CN" kern="1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8" title=""/>
          <p:cNvSpPr txBox="1"/>
          <p:nvPr>
            <p:custDataLst>
              <p:tags r:id="rId4"/>
            </p:custDataLst>
          </p:nvPr>
        </p:nvSpPr>
        <p:spPr>
          <a:xfrm>
            <a:off x="4582795" y="127953"/>
            <a:ext cx="1786255" cy="492125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易错矫正</a:t>
            </a:r>
            <a:endParaRPr lang="zh-CN" altLang="en-US" sz="3200" b="1" smtClean="0">
              <a:solidFill>
                <a:schemeClr val="tx1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" name="矩形 10" title=""/>
          <p:cNvSpPr/>
          <p:nvPr>
            <p:custDataLst>
              <p:tags r:id="rId3"/>
            </p:custDataLst>
          </p:nvPr>
        </p:nvSpPr>
        <p:spPr>
          <a:xfrm>
            <a:off x="332146" y="549591"/>
            <a:ext cx="11526120" cy="577596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Aft>
                <a:spcPct val="0"/>
              </a:spcAft>
            </a:pPr>
            <a:r>
              <a:rPr lang="zh-CN" altLang="zh-CN" b="1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考向一　超前思维的含义与特征</a:t>
            </a:r>
            <a:endParaRPr lang="zh-CN" altLang="zh-CN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40000"/>
              </a:lnSpc>
              <a:spcAft>
                <a:spcPct val="0"/>
              </a:spcAft>
            </a:pPr>
            <a:r>
              <a:rPr lang="zh-CN" altLang="zh-CN" kern="1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典例</a:t>
            </a:r>
            <a:r>
              <a:rPr lang="en-US" altLang="zh-CN" kern="1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lang="zh-CN" altLang="zh-CN" kern="1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　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(2022·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山东高考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科技赋能北京冬奥令世人惊叹。北京冬奥组委选择了全球范围内还较少被使用的二氧化碳制冰技术。相较于会对大气造成污染的传统制冷剂，二氧化碳制冷剂无毒无害，非常环保，其破坏臭氧层潜能值为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，全球变暖潜能值仅为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。北京冬奥会为推广二氧化碳制冰技术提供了契机。选择使用二氧化碳制冰技术，体现出北京冬奥组委</a:t>
            </a:r>
            <a:endParaRPr lang="zh-CN" altLang="zh-CN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40000"/>
              </a:lnSpc>
              <a:spcAft>
                <a:spcPct val="0"/>
              </a:spcAft>
            </a:pP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①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运用超前思维，创造制冰技术发展的趋势</a:t>
            </a:r>
            <a:endParaRPr lang="zh-CN" altLang="zh-CN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40000"/>
              </a:lnSpc>
              <a:spcAft>
                <a:spcPct val="0"/>
              </a:spcAft>
            </a:pP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②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坚持辩证思维，分析制冰技术运用的内在矛盾</a:t>
            </a:r>
            <a:endParaRPr lang="zh-CN" altLang="zh-CN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40000"/>
              </a:lnSpc>
              <a:spcAft>
                <a:spcPct val="0"/>
              </a:spcAft>
            </a:pP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③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运用发散思维，围绕环保轴心进行思维收敛和集中</a:t>
            </a:r>
            <a:endParaRPr lang="zh-CN" altLang="zh-CN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40000"/>
              </a:lnSpc>
              <a:spcAft>
                <a:spcPct val="0"/>
              </a:spcAft>
            </a:pP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④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遵循逻辑推理，把握制冷剂使用与环境保护的因果关系</a:t>
            </a:r>
            <a:endParaRPr lang="zh-CN" altLang="zh-CN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40000"/>
              </a:lnSpc>
              <a:spcAft>
                <a:spcPct val="0"/>
              </a:spcAft>
            </a:pP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A.①②  </a:t>
            </a:r>
            <a:r>
              <a:rPr lang="zh-CN" altLang="en-US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　　　</a:t>
            </a:r>
            <a:r>
              <a:rPr lang="en-US" altLang="zh-CN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.①③  </a:t>
            </a:r>
            <a:r>
              <a:rPr lang="zh-CN" altLang="en-US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　　　　</a:t>
            </a:r>
            <a:r>
              <a:rPr lang="en-US" altLang="zh-CN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.②④  </a:t>
            </a:r>
            <a:r>
              <a:rPr lang="zh-CN" altLang="en-US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　　　　</a:t>
            </a:r>
            <a:r>
              <a:rPr lang="en-US" altLang="zh-CN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.③④</a:t>
            </a:r>
            <a:endParaRPr lang="zh-CN" altLang="zh-CN" kern="100">
              <a:effectLst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9" title=""/>
          <p:cNvSpPr txBox="1"/>
          <p:nvPr>
            <p:custDataLst>
              <p:tags r:id="rId4"/>
            </p:custDataLst>
          </p:nvPr>
        </p:nvSpPr>
        <p:spPr>
          <a:xfrm>
            <a:off x="9191868" y="3213818"/>
            <a:ext cx="720000" cy="783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C</a:t>
            </a:r>
            <a:endParaRPr lang="en-US" altLang="zh-CN" sz="4500" b="1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15" name="矩形 14" title=""/>
          <p:cNvSpPr/>
          <p:nvPr>
            <p:custDataLst>
              <p:tags r:id="rId5"/>
            </p:custDataLst>
          </p:nvPr>
        </p:nvSpPr>
        <p:spPr>
          <a:xfrm>
            <a:off x="406316" y="44837"/>
            <a:ext cx="1808480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考向训练</a:t>
            </a:r>
            <a:endParaRPr lang="zh-CN" altLang="en-US" sz="32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>
            <p:custDataLst>
              <p:tags r:id="rId3"/>
            </p:custDataLst>
          </p:nvPr>
        </p:nvSpPr>
        <p:spPr>
          <a:xfrm>
            <a:off x="406387" y="692473"/>
            <a:ext cx="11187139" cy="461581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北京冬奥组委选择使用二氧化碳制冰技术，是利用制冰技术发展的趋势，而不是创造其发展趋势，</a:t>
            </a:r>
            <a:r>
              <a:rPr lang="en-US" altLang="zh-CN" sz="2800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①</a:t>
            </a:r>
            <a:r>
              <a:rPr lang="zh-CN" altLang="zh-CN" sz="2800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说法错误</a:t>
            </a:r>
            <a:r>
              <a:rPr lang="zh-CN" altLang="zh-CN" sz="2800" kern="100" smtClean="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。相</a:t>
            </a:r>
            <a:r>
              <a:rPr lang="zh-CN" altLang="zh-CN" sz="2800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较于会对大气造成污染的传统制冷剂，二氧化碳制冷剂无毒无害</a:t>
            </a:r>
            <a:r>
              <a:rPr lang="zh-CN" altLang="zh-CN" sz="2800" kern="100" smtClean="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，非常</a:t>
            </a:r>
            <a:r>
              <a:rPr lang="zh-CN" altLang="zh-CN" sz="2800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环保，其破坏臭氧层潜能值为</a:t>
            </a:r>
            <a:r>
              <a:rPr lang="en-US" altLang="zh-CN" sz="2800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lang="zh-CN" altLang="zh-CN" sz="2800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，全球变暖潜能值仅为</a:t>
            </a:r>
            <a:r>
              <a:rPr lang="en-US" altLang="zh-CN" sz="2800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lang="zh-CN" altLang="zh-CN" sz="2800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，说明北京冬奥组委坚持辩证思维，分析制冰技术运用的内在矛盾；同时遵循逻辑推理，把握制冷剂使用与环境保护的因果关系，</a:t>
            </a:r>
            <a:r>
              <a:rPr lang="en-US" altLang="zh-CN" sz="2800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②④</a:t>
            </a:r>
            <a:r>
              <a:rPr lang="zh-CN" altLang="zh-CN" sz="2800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符合题意</a:t>
            </a:r>
            <a:r>
              <a:rPr lang="zh-CN" altLang="zh-CN" sz="2800" kern="100" smtClean="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。发散思维</a:t>
            </a:r>
            <a:r>
              <a:rPr lang="zh-CN" altLang="zh-CN" sz="2800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是从一个出发点向四面八方扩散、辐射，</a:t>
            </a:r>
            <a:r>
              <a:rPr lang="en-US" altLang="zh-CN" sz="2800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③</a:t>
            </a:r>
            <a:r>
              <a:rPr lang="zh-CN" altLang="zh-CN" sz="2800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说法错误。故本题选</a:t>
            </a:r>
            <a:r>
              <a:rPr lang="en-US" altLang="zh-CN" sz="2800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r>
              <a:rPr lang="zh-CN" altLang="zh-CN" sz="2800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endParaRPr lang="zh-CN" altLang="zh-CN" sz="2800" kern="100">
              <a:solidFill>
                <a:srgbClr val="C00000"/>
              </a:solidFill>
              <a:effectLst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>
            <p:custDataLst>
              <p:tags r:id="rId4"/>
            </p:custDataLst>
          </p:nvPr>
        </p:nvSpPr>
        <p:spPr>
          <a:xfrm>
            <a:off x="389206" y="188700"/>
            <a:ext cx="11412000" cy="507746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kern="1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变式</a:t>
            </a:r>
            <a:r>
              <a:rPr lang="en-US" altLang="zh-CN" kern="1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lang="zh-CN" altLang="zh-CN" kern="1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　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近年来，随着我国普通高校招生规模的不断扩大，高等教育日益走向平民化。有些大学生意识到客观形势的变化，能够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放下架子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及早地走入基层锻炼，从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简单化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的工作做起，积累经验，做到了先人一步，这样能够少走弯路，在未来的竞争中胜人一筹。材料告诉我们的道理有</a:t>
            </a:r>
            <a:endParaRPr lang="zh-CN" altLang="zh-CN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①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超前意识要有自觉站得更高、看得更远的意识</a:t>
            </a:r>
            <a:endParaRPr lang="zh-CN" altLang="zh-CN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②“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先知先觉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是超前思维的基本品质</a:t>
            </a:r>
            <a:endParaRPr lang="zh-CN" altLang="zh-CN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③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立足于科学思维是对事物作出正确判断和预测的先决条件</a:t>
            </a:r>
            <a:endParaRPr lang="zh-CN" altLang="zh-CN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④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超前思维能够帮助人们进行正确决策，抓住发展的先机</a:t>
            </a:r>
            <a:endParaRPr lang="zh-CN" altLang="zh-CN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A.①②  </a:t>
            </a:r>
            <a:r>
              <a:rPr lang="zh-CN" altLang="en-US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　　　</a:t>
            </a:r>
            <a:r>
              <a:rPr lang="en-US" altLang="zh-CN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.②③ </a:t>
            </a:r>
            <a:r>
              <a:rPr lang="zh-CN" altLang="en-US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　　　</a:t>
            </a:r>
            <a:r>
              <a:rPr lang="en-US" altLang="zh-CN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C.①④  </a:t>
            </a:r>
            <a:r>
              <a:rPr lang="zh-CN" altLang="en-US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　　　</a:t>
            </a:r>
            <a:r>
              <a:rPr lang="en-US" altLang="zh-CN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.③④</a:t>
            </a:r>
            <a:endParaRPr lang="zh-CN" altLang="zh-CN" kern="100">
              <a:effectLst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9" title=""/>
          <p:cNvSpPr txBox="1"/>
          <p:nvPr>
            <p:custDataLst>
              <p:tags r:id="rId5"/>
            </p:custDataLst>
          </p:nvPr>
        </p:nvSpPr>
        <p:spPr>
          <a:xfrm>
            <a:off x="9047465" y="3141549"/>
            <a:ext cx="720000" cy="783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5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C</a:t>
            </a:r>
            <a:endParaRPr lang="en-US" altLang="zh-CN" sz="4500" b="1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406112" y="5374318"/>
            <a:ext cx="10966708" cy="119888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善于反思、勇于质疑是超前意识的基本品质，故</a:t>
            </a:r>
            <a:r>
              <a:rPr lang="en-US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②</a:t>
            </a:r>
            <a:r>
              <a:rPr lang="zh-CN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说法错误</a:t>
            </a:r>
            <a:r>
              <a:rPr lang="zh-CN" altLang="zh-CN" kern="100" smtClean="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。对</a:t>
            </a:r>
            <a:r>
              <a:rPr lang="zh-CN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事物作出正确判断和预测的先决条件是立足于事物发展的现实情况，故</a:t>
            </a:r>
            <a:r>
              <a:rPr lang="en-US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③</a:t>
            </a:r>
            <a:r>
              <a:rPr lang="zh-CN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说法错误。</a:t>
            </a:r>
            <a:endParaRPr lang="zh-CN" altLang="zh-CN" kern="100">
              <a:solidFill>
                <a:srgbClr val="C00000"/>
              </a:solidFill>
              <a:effectLst/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" name="矩形 10" title=""/>
          <p:cNvSpPr/>
          <p:nvPr>
            <p:custDataLst>
              <p:tags r:id="rId3"/>
            </p:custDataLst>
          </p:nvPr>
        </p:nvSpPr>
        <p:spPr>
          <a:xfrm>
            <a:off x="332146" y="189434"/>
            <a:ext cx="11526120" cy="452310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b="1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考向二　超前思维的方法</a:t>
            </a:r>
            <a:endParaRPr lang="zh-CN" altLang="zh-CN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kern="1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典例</a:t>
            </a:r>
            <a:r>
              <a:rPr lang="en-US" altLang="zh-CN" kern="1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lang="zh-CN" altLang="zh-CN" kern="1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　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预测地震是当今世界性难题，但科学家们一直都在预测地震方面做着不懈的努力，如根据地壳破裂前出现电磁辐射异常的情况，寻找预测地震的线索，研究了一些植物对地震的敏感性，试图通过这些植物的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先知能力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获得与预测地震有关的信息等。材料说明</a:t>
            </a:r>
            <a:endParaRPr lang="zh-CN" altLang="zh-CN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①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超前思维要运用矛盾分析方法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②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超前思维要运用推理和想象的方法</a:t>
            </a:r>
            <a:endParaRPr lang="zh-CN" altLang="zh-CN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③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超前思维要注重调查研究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④</a:t>
            </a:r>
            <a:r>
              <a:rPr lang="zh-CN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超前思维可以摆脱客观条件的限制</a:t>
            </a:r>
            <a:endParaRPr lang="zh-CN" altLang="zh-CN" kern="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A.①②  </a:t>
            </a:r>
            <a:r>
              <a:rPr lang="zh-CN" altLang="en-US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　</a:t>
            </a:r>
            <a:r>
              <a:rPr lang="en-US" altLang="zh-CN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.①④ </a:t>
            </a:r>
            <a:r>
              <a:rPr lang="zh-CN" altLang="en-US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　</a:t>
            </a:r>
            <a:r>
              <a:rPr lang="en-US" altLang="zh-CN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C.②③ </a:t>
            </a:r>
            <a:r>
              <a:rPr lang="zh-CN" altLang="en-US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　</a:t>
            </a:r>
            <a:r>
              <a:rPr lang="en-US" altLang="zh-CN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en-US" altLang="zh-CN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D.③④</a:t>
            </a:r>
            <a:endParaRPr lang="zh-CN" altLang="zh-CN" kern="100">
              <a:effectLst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9" title=""/>
          <p:cNvSpPr txBox="1"/>
          <p:nvPr>
            <p:custDataLst>
              <p:tags r:id="rId4"/>
            </p:custDataLst>
          </p:nvPr>
        </p:nvSpPr>
        <p:spPr>
          <a:xfrm>
            <a:off x="10083632" y="2565612"/>
            <a:ext cx="720000" cy="783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C</a:t>
            </a:r>
            <a:endParaRPr lang="en-US" altLang="zh-CN" sz="4500" b="1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3" name="矩形 2" title=""/>
          <p:cNvSpPr/>
          <p:nvPr>
            <p:custDataLst>
              <p:tags r:id="rId5"/>
            </p:custDataLst>
          </p:nvPr>
        </p:nvSpPr>
        <p:spPr>
          <a:xfrm>
            <a:off x="406387" y="4712617"/>
            <a:ext cx="11187139" cy="175323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材料未涉及矛盾分析方法，故</a:t>
            </a:r>
            <a:r>
              <a:rPr lang="en-US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①</a:t>
            </a:r>
            <a:r>
              <a:rPr lang="zh-CN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排除</a:t>
            </a:r>
            <a:r>
              <a:rPr lang="zh-CN" altLang="zh-CN" kern="100" smtClean="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。通过</a:t>
            </a:r>
            <a:r>
              <a:rPr lang="zh-CN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电磁辐射异常情况和植物的</a:t>
            </a:r>
            <a:r>
              <a:rPr lang="en-US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</a:t>
            </a:r>
            <a:r>
              <a:rPr lang="zh-CN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先知能力</a:t>
            </a:r>
            <a:r>
              <a:rPr lang="en-US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</a:t>
            </a:r>
            <a:r>
              <a:rPr lang="zh-CN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预测地震需要推理和想象，故</a:t>
            </a:r>
            <a:r>
              <a:rPr lang="en-US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②</a:t>
            </a:r>
            <a:r>
              <a:rPr lang="zh-CN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正确</a:t>
            </a:r>
            <a:r>
              <a:rPr lang="zh-CN" altLang="zh-CN" kern="100" smtClean="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r>
              <a:rPr lang="en-US" altLang="zh-CN" kern="100" smtClean="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</a:t>
            </a:r>
            <a:r>
              <a:rPr lang="zh-CN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研究了一些植物对地震的敏感性</a:t>
            </a:r>
            <a:r>
              <a:rPr lang="en-US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</a:t>
            </a:r>
            <a:r>
              <a:rPr lang="zh-CN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表明超前思维要注重调查研究，故</a:t>
            </a:r>
            <a:r>
              <a:rPr lang="en-US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③</a:t>
            </a:r>
            <a:r>
              <a:rPr lang="zh-CN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正确</a:t>
            </a:r>
            <a:r>
              <a:rPr lang="zh-CN" altLang="zh-CN" kern="100" smtClean="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。超前</a:t>
            </a:r>
            <a:r>
              <a:rPr lang="zh-CN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思维依赖于客观条件，故</a:t>
            </a:r>
            <a:r>
              <a:rPr lang="en-US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④</a:t>
            </a:r>
            <a:r>
              <a:rPr lang="zh-CN" altLang="zh-CN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说法错误。</a:t>
            </a:r>
            <a:endParaRPr lang="zh-CN" altLang="zh-CN" kern="100">
              <a:solidFill>
                <a:srgbClr val="C00000"/>
              </a:solidFill>
              <a:effectLst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0095" cy="558927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https://d.book118.com/367130033152006033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8930"/>
</p:tagLst>
</file>

<file path=ppt/tags/tag2.xml><?xml version="1.0" encoding="utf-8"?>
<p:tagLst xmlns:p="http://schemas.openxmlformats.org/presentationml/2006/main">
  <p:tag name="AS_UNIQUEID" val="18931"/>
</p:tagLst>
</file>

<file path=ppt/tags/tag3.xml><?xml version="1.0" encoding="utf-8"?>
<p:tagLst xmlns:p="http://schemas.openxmlformats.org/presentationml/2006/main">
  <p:tag name="AS_UNIQUEID" val="18932"/>
</p:tagLst>
</file>

<file path=ppt/tags/tag4.xml><?xml version="1.0" encoding="utf-8"?>
<p:tagLst xmlns:p="http://schemas.openxmlformats.org/presentationml/2006/main">
  <p:tag name="AS_UNIQUEID" val="18933"/>
</p:tagLst>
</file>

<file path=ppt/tags/tag5.xml><?xml version="1.0" encoding="utf-8"?>
<p:tagLst xmlns:p="http://schemas.openxmlformats.org/presentationml/2006/main">
  <p:tag name="AS_UNIQUEID" val="18934"/>
</p:tagLst>
</file>

<file path=ppt/tags/tag6.xml><?xml version="1.0" encoding="utf-8"?>
<p:tagLst xmlns:p="http://schemas.openxmlformats.org/presentationml/2006/main">
  <p:tag name="AS_UNIQUEID" val="18935"/>
</p:tagLst>
</file>

<file path=ppt/tags/tag7.xml><?xml version="1.0" encoding="utf-8"?>
<p:tagLst xmlns:p="http://schemas.openxmlformats.org/presentationml/2006/main">
  <p:tag name="AS_UNIQUEID" val="18936"/>
</p:tagLst>
</file>

<file path=ppt/tags/tag8.xml><?xml version="1.0" encoding="utf-8"?>
<p:tagLst xmlns:p="http://schemas.openxmlformats.org/presentationml/2006/main">
  <p:tag name="AS_UNIQUEID" val="18937"/>
</p:tagLst>
</file>

<file path=ppt/tags/tag9.xml><?xml version="1.0" encoding="utf-8"?>
<p:tagLst xmlns:p="http://schemas.openxmlformats.org/presentationml/2006/main">
  <p:tag name="AS_UNIQUEID" val="18938"/>
</p:tagLst>
</file>

<file path=ppt/tags/tag10.xml><?xml version="1.0" encoding="utf-8"?>
<p:tagLst xmlns:p="http://schemas.openxmlformats.org/presentationml/2006/main">
  <p:tag name="AS_UNIQUEID" val="18939"/>
</p:tagLst>
</file>

<file path=ppt/tags/tag11.xml><?xml version="1.0" encoding="utf-8"?>
<p:tagLst xmlns:p="http://schemas.openxmlformats.org/presentationml/2006/main">
  <p:tag name="AS_UNIQUEID" val="18940"/>
</p:tagLst>
</file>

<file path=ppt/tags/tag12.xml><?xml version="1.0" encoding="utf-8"?>
<p:tagLst xmlns:p="http://schemas.openxmlformats.org/presentationml/2006/main">
  <p:tag name="AS_UNIQUEID" val="18941"/>
</p:tagLst>
</file>

<file path=ppt/tags/tag13.xml><?xml version="1.0" encoding="utf-8"?>
<p:tagLst xmlns:p="http://schemas.openxmlformats.org/presentationml/2006/main">
  <p:tag name="AS_UNIQUEID" val="18942"/>
</p:tagLst>
</file>

<file path=ppt/tags/tag14.xml><?xml version="1.0" encoding="utf-8"?>
<p:tagLst xmlns:p="http://schemas.openxmlformats.org/presentationml/2006/main">
  <p:tag name="AS_UNIQUEID" val="18943"/>
</p:tagLst>
</file>

<file path=ppt/tags/tag15.xml><?xml version="1.0" encoding="utf-8"?>
<p:tagLst xmlns:p="http://schemas.openxmlformats.org/presentationml/2006/main">
  <p:tag name="AS_UNIQUEID" val="18944"/>
</p:tagLst>
</file>

<file path=ppt/tags/tag16.xml><?xml version="1.0" encoding="utf-8"?>
<p:tagLst xmlns:p="http://schemas.openxmlformats.org/presentationml/2006/main">
  <p:tag name="AS_UNIQUEID" val="18945"/>
</p:tagLst>
</file>

<file path=ppt/tags/tag17.xml><?xml version="1.0" encoding="utf-8"?>
<p:tagLst xmlns:p="http://schemas.openxmlformats.org/presentationml/2006/main">
  <p:tag name="AS_UNIQUEID" val="18946"/>
</p:tagLst>
</file>

<file path=ppt/tags/tag18.xml><?xml version="1.0" encoding="utf-8"?>
<p:tagLst xmlns:p="http://schemas.openxmlformats.org/presentationml/2006/main">
  <p:tag name="AS_UNIQUEID" val="18947"/>
</p:tagLst>
</file>

<file path=ppt/tags/tag19.xml><?xml version="1.0" encoding="utf-8"?>
<p:tagLst xmlns:p="http://schemas.openxmlformats.org/presentationml/2006/main">
  <p:tag name="AS_UNIQUEID" val="18948"/>
</p:tagLst>
</file>

<file path=ppt/tags/tag20.xml><?xml version="1.0" encoding="utf-8"?>
<p:tagLst xmlns:p="http://schemas.openxmlformats.org/presentationml/2006/main">
  <p:tag name="AS_UNIQUEID" val="18949"/>
</p:tagLst>
</file>

<file path=ppt/tags/tag21.xml><?xml version="1.0" encoding="utf-8"?>
<p:tagLst xmlns:p="http://schemas.openxmlformats.org/presentationml/2006/main">
  <p:tag name="AS_UNIQUEID" val="18950"/>
</p:tagLst>
</file>

<file path=ppt/tags/tag22.xml><?xml version="1.0" encoding="utf-8"?>
<p:tagLst xmlns:p="http://schemas.openxmlformats.org/presentationml/2006/main">
  <p:tag name="AS_UNIQUEID" val="18951"/>
</p:tagLst>
</file>

<file path=ppt/tags/tag23.xml><?xml version="1.0" encoding="utf-8"?>
<p:tagLst xmlns:p="http://schemas.openxmlformats.org/presentationml/2006/main">
  <p:tag name="AS_UNIQUEID" val="18952"/>
</p:tagLst>
</file>

<file path=ppt/tags/tag24.xml><?xml version="1.0" encoding="utf-8"?>
<p:tagLst xmlns:p="http://schemas.openxmlformats.org/presentationml/2006/main">
  <p:tag name="AS_UNIQUEID" val="18953"/>
</p:tagLst>
</file>

<file path=ppt/tags/tag25.xml><?xml version="1.0" encoding="utf-8"?>
<p:tagLst xmlns:p="http://schemas.openxmlformats.org/presentationml/2006/main">
  <p:tag name="AS_UNIQUEID" val="18954"/>
</p:tagLst>
</file>

<file path=ppt/tags/tag26.xml><?xml version="1.0" encoding="utf-8"?>
<p:tagLst xmlns:p="http://schemas.openxmlformats.org/presentationml/2006/main">
  <p:tag name="AS_UNIQUEID" val="18955"/>
</p:tagLst>
</file>

<file path=ppt/tags/tag27.xml><?xml version="1.0" encoding="utf-8"?>
<p:tagLst xmlns:p="http://schemas.openxmlformats.org/presentationml/2006/main">
  <p:tag name="AS_UNIQUEID" val="18956"/>
</p:tagLst>
</file>

<file path=ppt/tags/tag28.xml><?xml version="1.0" encoding="utf-8"?>
<p:tagLst xmlns:p="http://schemas.openxmlformats.org/presentationml/2006/main">
  <p:tag name="AS_UNIQUEID" val="18957"/>
</p:tagLst>
</file>

<file path=ppt/tags/tag29.xml><?xml version="1.0" encoding="utf-8"?>
<p:tagLst xmlns:p="http://schemas.openxmlformats.org/presentationml/2006/main">
  <p:tag name="AS_UNIQUEID" val="18958"/>
</p:tagLst>
</file>

<file path=ppt/tags/tag30.xml><?xml version="1.0" encoding="utf-8"?>
<p:tagLst xmlns:p="http://schemas.openxmlformats.org/presentationml/2006/main">
  <p:tag name="AS_UNIQUEID" val="18959"/>
</p:tagLst>
</file>

<file path=ppt/tags/tag31.xml><?xml version="1.0" encoding="utf-8"?>
<p:tagLst xmlns:p="http://schemas.openxmlformats.org/presentationml/2006/main">
  <p:tag name="AS_UNIQUEID" val="18960"/>
</p:tagLst>
</file>

<file path=ppt/tags/tag32.xml><?xml version="1.0" encoding="utf-8"?>
<p:tagLst xmlns:p="http://schemas.openxmlformats.org/presentationml/2006/main">
  <p:tag name="AS_UNIQUEID" val="18961"/>
</p:tagLst>
</file>

<file path=ppt/tags/tag33.xml><?xml version="1.0" encoding="utf-8"?>
<p:tagLst xmlns:p="http://schemas.openxmlformats.org/presentationml/2006/main">
  <p:tag name="AS_UNIQUEID" val="18962"/>
</p:tagLst>
</file>

<file path=ppt/tags/tag34.xml><?xml version="1.0" encoding="utf-8"?>
<p:tagLst xmlns:p="http://schemas.openxmlformats.org/presentationml/2006/main">
  <p:tag name="AS_UNIQUEID" val="18963"/>
</p:tagLst>
</file>

<file path=ppt/tags/tag35.xml><?xml version="1.0" encoding="utf-8"?>
<p:tagLst xmlns:p="http://schemas.openxmlformats.org/presentationml/2006/main">
  <p:tag name="AS_UNIQUEID" val="18964"/>
</p:tagLst>
</file>

<file path=ppt/tags/tag36.xml><?xml version="1.0" encoding="utf-8"?>
<p:tagLst xmlns:p="http://schemas.openxmlformats.org/presentationml/2006/main">
  <p:tag name="AS_UNIQUEID" val="18965"/>
</p:tagLst>
</file>

<file path=ppt/tags/tag37.xml><?xml version="1.0" encoding="utf-8"?>
<p:tagLst xmlns:p="http://schemas.openxmlformats.org/presentationml/2006/main">
  <p:tag name="AS_UNIQUEID" val="18966"/>
</p:tagLst>
</file>

<file path=ppt/tags/tag38.xml><?xml version="1.0" encoding="utf-8"?>
<p:tagLst xmlns:p="http://schemas.openxmlformats.org/presentationml/2006/main">
  <p:tag name="AS_UNIQUEID" val="18967"/>
</p:tagLst>
</file>

<file path=ppt/tags/tag39.xml><?xml version="1.0" encoding="utf-8"?>
<p:tagLst xmlns:p="http://schemas.openxmlformats.org/presentationml/2006/main">
  <p:tag name="AS_UNIQUEID" val="18968"/>
</p:tagLst>
</file>

<file path=ppt/tags/tag40.xml><?xml version="1.0" encoding="utf-8"?>
<p:tagLst xmlns:p="http://schemas.openxmlformats.org/presentationml/2006/main">
  <p:tag name="AS_UNIQUEID" val="18969"/>
</p:tagLst>
</file>

<file path=ppt/tags/tag41.xml><?xml version="1.0" encoding="utf-8"?>
<p:tagLst xmlns:p="http://schemas.openxmlformats.org/presentationml/2006/main">
  <p:tag name="AS_UNIQUEID" val="18970"/>
</p:tagLst>
</file>

<file path=ppt/tags/tag42.xml><?xml version="1.0" encoding="utf-8"?>
<p:tagLst xmlns:p="http://schemas.openxmlformats.org/presentationml/2006/main">
  <p:tag name="AS_UNIQUEID" val="18971"/>
</p:tagLst>
</file>

<file path=ppt/tags/tag43.xml><?xml version="1.0" encoding="utf-8"?>
<p:tagLst xmlns:p="http://schemas.openxmlformats.org/presentationml/2006/main">
  <p:tag name="AS_UNIQUEID" val="18972"/>
</p:tagLst>
</file>

<file path=ppt/tags/tag44.xml><?xml version="1.0" encoding="utf-8"?>
<p:tagLst xmlns:p="http://schemas.openxmlformats.org/presentationml/2006/main">
  <p:tag name="AS_UNIQUEID" val="18973"/>
</p:tagLst>
</file>

<file path=ppt/tags/tag45.xml><?xml version="1.0" encoding="utf-8"?>
<p:tagLst xmlns:p="http://schemas.openxmlformats.org/presentationml/2006/main">
  <p:tag name="AS_UNIQUEID" val="18974"/>
</p:tagLst>
</file>

<file path=ppt/tags/tag46.xml><?xml version="1.0" encoding="utf-8"?>
<p:tagLst xmlns:p="http://schemas.openxmlformats.org/presentationml/2006/main">
  <p:tag name="AS_UNIQUEID" val="18975"/>
</p:tagLst>
</file>

<file path=ppt/tags/tag47.xml><?xml version="1.0" encoding="utf-8"?>
<p:tagLst xmlns:p="http://schemas.openxmlformats.org/presentationml/2006/main">
  <p:tag name="AS_UNIQUEID" val="18976"/>
</p:tagLst>
</file>

<file path=ppt/tags/tag48.xml><?xml version="1.0" encoding="utf-8"?>
<p:tagLst xmlns:p="http://schemas.openxmlformats.org/presentationml/2006/main">
  <p:tag name="AS_UNIQUEID" val="18977"/>
</p:tagLst>
</file>

<file path=ppt/tags/tag49.xml><?xml version="1.0" encoding="utf-8"?>
<p:tagLst xmlns:p="http://schemas.openxmlformats.org/presentationml/2006/main">
  <p:tag name="AS_UNIQUEID" val="18978"/>
</p:tagLst>
</file>

<file path=ppt/tags/tag50.xml><?xml version="1.0" encoding="utf-8"?>
<p:tagLst xmlns:p="http://schemas.openxmlformats.org/presentationml/2006/main">
  <p:tag name="AS_UNIQUEID" val="18979"/>
</p:tagLst>
</file>

<file path=ppt/tags/tag51.xml><?xml version="1.0" encoding="utf-8"?>
<p:tagLst xmlns:p="http://schemas.openxmlformats.org/presentationml/2006/main">
  <p:tag name="AS_UNIQUEID" val="18980"/>
</p:tagLst>
</file>

<file path=ppt/tags/tag52.xml><?xml version="1.0" encoding="utf-8"?>
<p:tagLst xmlns:p="http://schemas.openxmlformats.org/presentationml/2006/main">
  <p:tag name="AS_UNIQUEID" val="18981"/>
</p:tagLst>
</file>

<file path=ppt/tags/tag53.xml><?xml version="1.0" encoding="utf-8"?>
<p:tagLst xmlns:p="http://schemas.openxmlformats.org/presentationml/2006/main">
  <p:tag name="AS_UNIQUEID" val="18982"/>
</p:tagLst>
</file>

<file path=ppt/tags/tag54.xml><?xml version="1.0" encoding="utf-8"?>
<p:tagLst xmlns:p="http://schemas.openxmlformats.org/presentationml/2006/main">
  <p:tag name="AS_UNIQUEID" val="18983"/>
</p:tagLst>
</file>

<file path=ppt/tags/tag55.xml><?xml version="1.0" encoding="utf-8"?>
<p:tagLst xmlns:p="http://schemas.openxmlformats.org/presentationml/2006/main">
  <p:tag name="AS_UNIQUEID" val="18984"/>
</p:tagLst>
</file>

<file path=ppt/tags/tag56.xml><?xml version="1.0" encoding="utf-8"?>
<p:tagLst xmlns:p="http://schemas.openxmlformats.org/presentationml/2006/main">
  <p:tag name="AS_UNIQUEID" val="18985"/>
</p:tagLst>
</file>

<file path=ppt/tags/tag57.xml><?xml version="1.0" encoding="utf-8"?>
<p:tagLst xmlns:p="http://schemas.openxmlformats.org/presentationml/2006/main">
  <p:tag name="AS_UNIQUEID" val="18986"/>
</p:tagLst>
</file>

<file path=ppt/tags/tag58.xml><?xml version="1.0" encoding="utf-8"?>
<p:tagLst xmlns:p="http://schemas.openxmlformats.org/presentationml/2006/main">
  <p:tag name="AS_UNIQUEID" val="18987"/>
</p:tagLst>
</file>

<file path=ppt/tags/tag59.xml><?xml version="1.0" encoding="utf-8"?>
<p:tagLst xmlns:p="http://schemas.openxmlformats.org/presentationml/2006/main">
  <p:tag name="AS_UNIQUEID" val="18988"/>
</p:tagLst>
</file>

<file path=ppt/tags/tag60.xml><?xml version="1.0" encoding="utf-8"?>
<p:tagLst xmlns:p="http://schemas.openxmlformats.org/presentationml/2006/main">
  <p:tag name="AS_UNIQUEID" val="18989"/>
</p:tagLst>
</file>

<file path=ppt/tags/tag61.xml><?xml version="1.0" encoding="utf-8"?>
<p:tagLst xmlns:p="http://schemas.openxmlformats.org/presentationml/2006/main">
  <p:tag name="AS_UNIQUEID" val="18990"/>
</p:tagLst>
</file>

<file path=ppt/tags/tag62.xml><?xml version="1.0" encoding="utf-8"?>
<p:tagLst xmlns:p="http://schemas.openxmlformats.org/presentationml/2006/main">
  <p:tag name="AS_UNIQUEID" val="18991"/>
</p:tagLst>
</file>

<file path=ppt/tags/tag63.xml><?xml version="1.0" encoding="utf-8"?>
<p:tagLst xmlns:p="http://schemas.openxmlformats.org/presentationml/2006/main">
  <p:tag name="AS_UNIQUEID" val="18992"/>
</p:tagLst>
</file>

<file path=ppt/tags/tag64.xml><?xml version="1.0" encoding="utf-8"?>
<p:tagLst xmlns:p="http://schemas.openxmlformats.org/presentationml/2006/main">
  <p:tag name="AS_UNIQUEID" val="18993"/>
</p:tagLst>
</file>

<file path=ppt/tags/tag65.xml><?xml version="1.0" encoding="utf-8"?>
<p:tagLst xmlns:p="http://schemas.openxmlformats.org/presentationml/2006/main">
  <p:tag name="AS_UNIQUEID" val="18994"/>
</p:tagLst>
</file>

<file path=ppt/tags/tag66.xml><?xml version="1.0" encoding="utf-8"?>
<p:tagLst xmlns:p="http://schemas.openxmlformats.org/presentationml/2006/main">
  <p:tag name="AS_UNIQUEID" val="18995"/>
</p:tagLst>
</file>

<file path=ppt/tags/tag67.xml><?xml version="1.0" encoding="utf-8"?>
<p:tagLst xmlns:p="http://schemas.openxmlformats.org/presentationml/2006/main">
  <p:tag name="AS_UNIQUEID" val="18996"/>
</p:tagLst>
</file>

<file path=ppt/tags/tag68.xml><?xml version="1.0" encoding="utf-8"?>
<p:tagLst xmlns:p="http://schemas.openxmlformats.org/presentationml/2006/main">
  <p:tag name="AS_UNIQUEID" val="18997"/>
</p:tagLst>
</file>

<file path=ppt/tags/tag69.xml><?xml version="1.0" encoding="utf-8"?>
<p:tagLst xmlns:p="http://schemas.openxmlformats.org/presentationml/2006/main">
  <p:tag name="AS_UNIQUEID" val="18998"/>
</p:tagLst>
</file>

<file path=ppt/tags/tag70.xml><?xml version="1.0" encoding="utf-8"?>
<p:tagLst xmlns:p="http://schemas.openxmlformats.org/presentationml/2006/main">
  <p:tag name="AS_UNIQUEID" val="18999"/>
</p:tagLst>
</file>

<file path=ppt/tags/tag71.xml><?xml version="1.0" encoding="utf-8"?>
<p:tagLst xmlns:p="http://schemas.openxmlformats.org/presentationml/2006/main">
  <p:tag name="AS_UNIQUEID" val="19000"/>
</p:tagLst>
</file>

<file path=ppt/tags/tag72.xml><?xml version="1.0" encoding="utf-8"?>
<p:tagLst xmlns:p="http://schemas.openxmlformats.org/presentationml/2006/main">
  <p:tag name="AS_UNIQUEID" val="19001"/>
</p:tagLst>
</file>

<file path=ppt/tags/tag73.xml><?xml version="1.0" encoding="utf-8"?>
<p:tagLst xmlns:p="http://schemas.openxmlformats.org/presentationml/2006/main">
  <p:tag name="AS_UNIQUEID" val="19002"/>
</p:tagLst>
</file>

<file path=ppt/tags/tag74.xml><?xml version="1.0" encoding="utf-8"?>
<p:tagLst xmlns:p="http://schemas.openxmlformats.org/presentationml/2006/main">
  <p:tag name="AS_UNIQUEID" val="19003"/>
</p:tagLst>
</file>

<file path=ppt/tags/tag75.xml><?xml version="1.0" encoding="utf-8"?>
<p:tagLst xmlns:p="http://schemas.openxmlformats.org/presentationml/2006/main">
  <p:tag name="AS_UNIQUEID" val="19004"/>
</p:tagLst>
</file>

<file path=ppt/tags/tag76.xml><?xml version="1.0" encoding="utf-8"?>
<p:tagLst xmlns:p="http://schemas.openxmlformats.org/presentationml/2006/main">
  <p:tag name="AS_UNIQUEID" val="18783"/>
</p:tagLst>
</file>

<file path=ppt/tags/tag77.xml><?xml version="1.0" encoding="utf-8"?>
<p:tagLst xmlns:p="http://schemas.openxmlformats.org/presentationml/2006/main">
  <p:tag name="AS_UNIQUEID" val="18784"/>
</p:tagLst>
</file>

<file path=ppt/tags/tag78.xml><?xml version="1.0" encoding="utf-8"?>
<p:tagLst xmlns:p="http://schemas.openxmlformats.org/presentationml/2006/main">
  <p:tag name="AS_UNIQUEID" val="18785"/>
</p:tagLst>
</file>

<file path=ppt/tags/tag79.xml><?xml version="1.0" encoding="utf-8"?>
<p:tagLst xmlns:p="http://schemas.openxmlformats.org/presentationml/2006/main">
  <p:tag name="AS_UNIQUEID" val="18786"/>
</p:tagLst>
</file>

<file path=ppt/tags/tag80.xml><?xml version="1.0" encoding="utf-8"?>
<p:tagLst xmlns:p="http://schemas.openxmlformats.org/presentationml/2006/main">
  <p:tag name="AS_UNIQUEID" val="18787"/>
</p:tagLst>
</file>

<file path=ppt/tags/tag81.xml><?xml version="1.0" encoding="utf-8"?>
<p:tagLst xmlns:p="http://schemas.openxmlformats.org/presentationml/2006/main">
  <p:tag name="AS_UNIQUEID" val="18788"/>
</p:tagLst>
</file>

<file path=ppt/tags/tag82.xml><?xml version="1.0" encoding="utf-8"?>
<p:tagLst xmlns:p="http://schemas.openxmlformats.org/presentationml/2006/main">
  <p:tag name="AS_UNIQUEID" val="18789"/>
</p:tagLst>
</file>

<file path=ppt/tags/tag83.xml><?xml version="1.0" encoding="utf-8"?>
<p:tagLst xmlns:p="http://schemas.openxmlformats.org/presentationml/2006/main">
  <p:tag name="AS_UNIQUEID" val="18790"/>
</p:tagLst>
</file>

<file path=ppt/tags/tag84.xml><?xml version="1.0" encoding="utf-8"?>
<p:tagLst xmlns:p="http://schemas.openxmlformats.org/presentationml/2006/main">
  <p:tag name="AS_UNIQUEID" val="18791"/>
</p:tagLst>
</file>

<file path=ppt/tags/tag85.xml><?xml version="1.0" encoding="utf-8"?>
<p:tagLst xmlns:p="http://schemas.openxmlformats.org/presentationml/2006/main">
  <p:tag name="AS_UNIQUEID" val="18792"/>
</p:tagLst>
</file>

<file path=ppt/tags/tag86.xml><?xml version="1.0" encoding="utf-8"?>
<p:tagLst xmlns:p="http://schemas.openxmlformats.org/presentationml/2006/main">
  <p:tag name="AS_UNIQUEID" val="18793"/>
</p:tagLst>
</file>

<file path=ppt/tags/tag87.xml><?xml version="1.0" encoding="utf-8"?>
<p:tagLst xmlns:p="http://schemas.openxmlformats.org/presentationml/2006/main">
  <p:tag name="AS_UNIQUEID" val="18794"/>
</p:tagLst>
</file>

<file path=ppt/tags/tag88.xml><?xml version="1.0" encoding="utf-8"?>
<p:tagLst xmlns:p="http://schemas.openxmlformats.org/presentationml/2006/main">
  <p:tag name="AS_UNIQUEID" val="18795"/>
</p:tagLst>
</file>

<file path=ppt/tags/tag89.xml><?xml version="1.0" encoding="utf-8"?>
<p:tagLst xmlns:p="http://schemas.openxmlformats.org/presentationml/2006/main">
  <p:tag name="AS_UNIQUEID" val="18796"/>
</p:tagLst>
</file>

<file path=ppt/tags/tag90.xml><?xml version="1.0" encoding="utf-8"?>
<p:tagLst xmlns:p="http://schemas.openxmlformats.org/presentationml/2006/main">
  <p:tag name="AS_UNIQUEID" val="18797"/>
</p:tagLst>
</file>

<file path=ppt/tags/tag91.xml><?xml version="1.0" encoding="utf-8"?>
<p:tagLst xmlns:p="http://schemas.openxmlformats.org/presentationml/2006/main">
  <p:tag name="AS_UNIQUEID" val="18798"/>
</p:tagLst>
</file>

<file path=ppt/tags/tag92.xml><?xml version="1.0" encoding="utf-8"?>
<p:tagLst xmlns:p="http://schemas.openxmlformats.org/presentationml/2006/main">
  <p:tag name="AS_UNIQUEID" val="18799"/>
</p:tagLst>
</file>

<file path=ppt/tags/tag93.xml><?xml version="1.0" encoding="utf-8"?>
<p:tagLst xmlns:p="http://schemas.openxmlformats.org/presentationml/2006/main">
  <p:tag name="AS_UNIQUEID" val="18800"/>
</p:tagLst>
</file>

<file path=ppt/tags/tag94.xml><?xml version="1.0" encoding="utf-8"?>
<p:tagLst xmlns:p="http://schemas.openxmlformats.org/presentationml/2006/main">
  <p:tag name="AS_UNIQUEID" val="18801"/>
</p:tagLst>
</file>

<file path=ppt/tags/tag95.xml><?xml version="1.0" encoding="utf-8"?>
<p:tagLst xmlns:p="http://schemas.openxmlformats.org/presentationml/2006/main">
  <p:tag name="AS_UNIQUEID" val="18802"/>
</p:tagLst>
</file>

<file path=ppt/tags/tag96.xml><?xml version="1.0" encoding="utf-8"?>
<p:tagLst xmlns:p="http://schemas.openxmlformats.org/presentationml/2006/main">
  <p:tag name="AS_UNIQUEID" val="18803"/>
</p:tagLst>
</file>

<file path=ppt/tags/tag97.xml><?xml version="1.0" encoding="utf-8"?>
<p:tagLst xmlns:p="http://schemas.openxmlformats.org/presentationml/2006/main">
  <p:tag name="AS_UNIQUEID" val="18804"/>
</p:tagLst>
</file>

<file path=ppt/tags/tag98.xml><?xml version="1.0" encoding="utf-8"?>
<p:tagLst xmlns:p="http://schemas.openxmlformats.org/presentationml/2006/main">
  <p:tag name="AS_UNIQUEID" val="18805"/>
</p:tagLst>
</file>

<file path=ppt/tags/tag99.xml><?xml version="1.0" encoding="utf-8"?>
<p:tagLst xmlns:p="http://schemas.openxmlformats.org/presentationml/2006/main">
  <p:tag name="AS_UNIQUEID" val="18806"/>
</p:tagLst>
</file>

<file path=ppt/tags/tag100.xml><?xml version="1.0" encoding="utf-8"?>
<p:tagLst xmlns:p="http://schemas.openxmlformats.org/presentationml/2006/main">
  <p:tag name="AS_UNIQUEID" val="18807"/>
</p:tagLst>
</file>

<file path=ppt/tags/tag101.xml><?xml version="1.0" encoding="utf-8"?>
<p:tagLst xmlns:p="http://schemas.openxmlformats.org/presentationml/2006/main">
  <p:tag name="AS_UNIQUEID" val="18808"/>
</p:tagLst>
</file>

<file path=ppt/tags/tag102.xml><?xml version="1.0" encoding="utf-8"?>
<p:tagLst xmlns:p="http://schemas.openxmlformats.org/presentationml/2006/main">
  <p:tag name="AS_UNIQUEID" val="18809"/>
</p:tagLst>
</file>

<file path=ppt/tags/tag103.xml><?xml version="1.0" encoding="utf-8"?>
<p:tagLst xmlns:p="http://schemas.openxmlformats.org/presentationml/2006/main">
  <p:tag name="AS_UNIQUEID" val="18810"/>
</p:tagLst>
</file>

<file path=ppt/tags/tag104.xml><?xml version="1.0" encoding="utf-8"?>
<p:tagLst xmlns:p="http://schemas.openxmlformats.org/presentationml/2006/main">
  <p:tag name="AS_UNIQUEID" val="18811"/>
</p:tagLst>
</file>

<file path=ppt/tags/tag105.xml><?xml version="1.0" encoding="utf-8"?>
<p:tagLst xmlns:p="http://schemas.openxmlformats.org/presentationml/2006/main">
  <p:tag name="AS_UNIQUEID" val="18812"/>
</p:tagLst>
</file>

<file path=ppt/tags/tag106.xml><?xml version="1.0" encoding="utf-8"?>
<p:tagLst xmlns:p="http://schemas.openxmlformats.org/presentationml/2006/main">
  <p:tag name="AS_UNIQUEID" val="18813"/>
</p:tagLst>
</file>

<file path=ppt/tags/tag107.xml><?xml version="1.0" encoding="utf-8"?>
<p:tagLst xmlns:p="http://schemas.openxmlformats.org/presentationml/2006/main">
  <p:tag name="AS_UNIQUEID" val="18814"/>
</p:tagLst>
</file>

<file path=ppt/tags/tag108.xml><?xml version="1.0" encoding="utf-8"?>
<p:tagLst xmlns:p="http://schemas.openxmlformats.org/presentationml/2006/main">
  <p:tag name="AS_UNIQUEID" val="18815"/>
</p:tagLst>
</file>

<file path=ppt/tags/tag109.xml><?xml version="1.0" encoding="utf-8"?>
<p:tagLst xmlns:p="http://schemas.openxmlformats.org/presentationml/2006/main">
  <p:tag name="AS_UNIQUEID" val="18816"/>
</p:tagLst>
</file>

<file path=ppt/tags/tag110.xml><?xml version="1.0" encoding="utf-8"?>
<p:tagLst xmlns:p="http://schemas.openxmlformats.org/presentationml/2006/main">
  <p:tag name="AS_UNIQUEID" val="18817"/>
</p:tagLst>
</file>

<file path=ppt/tags/tag111.xml><?xml version="1.0" encoding="utf-8"?>
<p:tagLst xmlns:p="http://schemas.openxmlformats.org/presentationml/2006/main">
  <p:tag name="AS_UNIQUEID" val="18818"/>
</p:tagLst>
</file>

<file path=ppt/tags/tag112.xml><?xml version="1.0" encoding="utf-8"?>
<p:tagLst xmlns:p="http://schemas.openxmlformats.org/presentationml/2006/main">
  <p:tag name="AS_UNIQUEID" val="18819"/>
</p:tagLst>
</file>

<file path=ppt/tags/tag113.xml><?xml version="1.0" encoding="utf-8"?>
<p:tagLst xmlns:p="http://schemas.openxmlformats.org/presentationml/2006/main">
  <p:tag name="AS_UNIQUEID" val="18820"/>
</p:tagLst>
</file>

<file path=ppt/tags/tag114.xml><?xml version="1.0" encoding="utf-8"?>
<p:tagLst xmlns:p="http://schemas.openxmlformats.org/presentationml/2006/main">
  <p:tag name="AS_UNIQUEID" val="18821"/>
</p:tagLst>
</file>

<file path=ppt/tags/tag115.xml><?xml version="1.0" encoding="utf-8"?>
<p:tagLst xmlns:p="http://schemas.openxmlformats.org/presentationml/2006/main">
  <p:tag name="AS_UNIQUEID" val="18822"/>
</p:tagLst>
</file>

<file path=ppt/tags/tag116.xml><?xml version="1.0" encoding="utf-8"?>
<p:tagLst xmlns:p="http://schemas.openxmlformats.org/presentationml/2006/main">
  <p:tag name="AS_UNIQUEID" val="18823"/>
</p:tagLst>
</file>

<file path=ppt/tags/tag117.xml><?xml version="1.0" encoding="utf-8"?>
<p:tagLst xmlns:p="http://schemas.openxmlformats.org/presentationml/2006/main">
  <p:tag name="AS_UNIQUEID" val="18824"/>
</p:tagLst>
</file>

<file path=ppt/tags/tag118.xml><?xml version="1.0" encoding="utf-8"?>
<p:tagLst xmlns:p="http://schemas.openxmlformats.org/presentationml/2006/main">
  <p:tag name="AS_UNIQUEID" val="18825"/>
</p:tagLst>
</file>

<file path=ppt/tags/tag119.xml><?xml version="1.0" encoding="utf-8"?>
<p:tagLst xmlns:p="http://schemas.openxmlformats.org/presentationml/2006/main">
  <p:tag name="AS_UNIQUEID" val="18826"/>
</p:tagLst>
</file>

<file path=ppt/tags/tag120.xml><?xml version="1.0" encoding="utf-8"?>
<p:tagLst xmlns:p="http://schemas.openxmlformats.org/presentationml/2006/main">
  <p:tag name="AS_UNIQUEID" val="18827"/>
</p:tagLst>
</file>

<file path=ppt/tags/tag121.xml><?xml version="1.0" encoding="utf-8"?>
<p:tagLst xmlns:p="http://schemas.openxmlformats.org/presentationml/2006/main">
  <p:tag name="AS_UNIQUEID" val="18828"/>
</p:tagLst>
</file>

<file path=ppt/tags/tag122.xml><?xml version="1.0" encoding="utf-8"?>
<p:tagLst xmlns:p="http://schemas.openxmlformats.org/presentationml/2006/main">
  <p:tag name="AS_UNIQUEID" val="18829"/>
</p:tagLst>
</file>

<file path=ppt/tags/tag123.xml><?xml version="1.0" encoding="utf-8"?>
<p:tagLst xmlns:p="http://schemas.openxmlformats.org/presentationml/2006/main">
  <p:tag name="AS_UNIQUEID" val="18830"/>
</p:tagLst>
</file>

<file path=ppt/tags/tag124.xml><?xml version="1.0" encoding="utf-8"?>
<p:tagLst xmlns:p="http://schemas.openxmlformats.org/presentationml/2006/main">
  <p:tag name="AS_UNIQUEID" val="18831"/>
</p:tagLst>
</file>

<file path=ppt/tags/tag125.xml><?xml version="1.0" encoding="utf-8"?>
<p:tagLst xmlns:p="http://schemas.openxmlformats.org/presentationml/2006/main">
  <p:tag name="AS_UNIQUEID" val="18832"/>
</p:tagLst>
</file>

<file path=ppt/tags/tag126.xml><?xml version="1.0" encoding="utf-8"?>
<p:tagLst xmlns:p="http://schemas.openxmlformats.org/presentationml/2006/main">
  <p:tag name="AS_UNIQUEID" val="18833"/>
</p:tagLst>
</file>

<file path=ppt/tags/tag127.xml><?xml version="1.0" encoding="utf-8"?>
<p:tagLst xmlns:p="http://schemas.openxmlformats.org/presentationml/2006/main">
  <p:tag name="AS_UNIQUEID" val="18834"/>
</p:tagLst>
</file>

<file path=ppt/tags/tag128.xml><?xml version="1.0" encoding="utf-8"?>
<p:tagLst xmlns:p="http://schemas.openxmlformats.org/presentationml/2006/main">
  <p:tag name="AS_UNIQUEID" val="18835"/>
</p:tagLst>
</file>

<file path=ppt/tags/tag129.xml><?xml version="1.0" encoding="utf-8"?>
<p:tagLst xmlns:p="http://schemas.openxmlformats.org/presentationml/2006/main">
  <p:tag name="AS_UNIQUEID" val="18836"/>
</p:tagLst>
</file>

<file path=ppt/tags/tag130.xml><?xml version="1.0" encoding="utf-8"?>
<p:tagLst xmlns:p="http://schemas.openxmlformats.org/presentationml/2006/main">
  <p:tag name="AS_UNIQUEID" val="18837"/>
</p:tagLst>
</file>

<file path=ppt/tags/tag131.xml><?xml version="1.0" encoding="utf-8"?>
<p:tagLst xmlns:p="http://schemas.openxmlformats.org/presentationml/2006/main">
  <p:tag name="AS_UNIQUEID" val="18838"/>
</p:tagLst>
</file>

<file path=ppt/tags/tag132.xml><?xml version="1.0" encoding="utf-8"?>
<p:tagLst xmlns:p="http://schemas.openxmlformats.org/presentationml/2006/main">
  <p:tag name="AS_UNIQUEID" val="18839"/>
</p:tagLst>
</file>

<file path=ppt/tags/tag133.xml><?xml version="1.0" encoding="utf-8"?>
<p:tagLst xmlns:p="http://schemas.openxmlformats.org/presentationml/2006/main">
  <p:tag name="AS_UNIQUEID" val="18840"/>
</p:tagLst>
</file>

<file path=ppt/tags/tag134.xml><?xml version="1.0" encoding="utf-8"?>
<p:tagLst xmlns:p="http://schemas.openxmlformats.org/presentationml/2006/main">
  <p:tag name="AS_UNIQUEID" val="18841"/>
</p:tagLst>
</file>

<file path=ppt/tags/tag135.xml><?xml version="1.0" encoding="utf-8"?>
<p:tagLst xmlns:p="http://schemas.openxmlformats.org/presentationml/2006/main">
  <p:tag name="AS_UNIQUEID" val="18842"/>
</p:tagLst>
</file>

<file path=ppt/tags/tag136.xml><?xml version="1.0" encoding="utf-8"?>
<p:tagLst xmlns:p="http://schemas.openxmlformats.org/presentationml/2006/main">
  <p:tag name="AS_UNIQUEID" val="18843"/>
</p:tagLst>
</file>

<file path=ppt/tags/tag137.xml><?xml version="1.0" encoding="utf-8"?>
<p:tagLst xmlns:p="http://schemas.openxmlformats.org/presentationml/2006/main">
  <p:tag name="AS_UNIQUEID" val="18844"/>
</p:tagLst>
</file>

<file path=ppt/tags/tag138.xml><?xml version="1.0" encoding="utf-8"?>
<p:tagLst xmlns:p="http://schemas.openxmlformats.org/presentationml/2006/main">
  <p:tag name="AS_UNIQUEID" val="18845"/>
</p:tagLst>
</file>

<file path=ppt/tags/tag139.xml><?xml version="1.0" encoding="utf-8"?>
<p:tagLst xmlns:p="http://schemas.openxmlformats.org/presentationml/2006/main">
  <p:tag name="AS_UNIQUEID" val="18846"/>
</p:tagLst>
</file>

<file path=ppt/tags/tag140.xml><?xml version="1.0" encoding="utf-8"?>
<p:tagLst xmlns:p="http://schemas.openxmlformats.org/presentationml/2006/main">
  <p:tag name="AS_UNIQUEID" val="18847"/>
</p:tagLst>
</file>

<file path=ppt/tags/tag141.xml><?xml version="1.0" encoding="utf-8"?>
<p:tagLst xmlns:p="http://schemas.openxmlformats.org/presentationml/2006/main">
  <p:tag name="AS_UNIQUEID" val="18848"/>
</p:tagLst>
</file>

<file path=ppt/tags/tag142.xml><?xml version="1.0" encoding="utf-8"?>
<p:tagLst xmlns:p="http://schemas.openxmlformats.org/presentationml/2006/main">
  <p:tag name="AS_UNIQUEID" val="18849"/>
</p:tagLst>
</file>

<file path=ppt/tags/tag143.xml><?xml version="1.0" encoding="utf-8"?>
<p:tagLst xmlns:p="http://schemas.openxmlformats.org/presentationml/2006/main">
  <p:tag name="AS_UNIQUEID" val="18850"/>
</p:tagLst>
</file>

<file path=ppt/tags/tag144.xml><?xml version="1.0" encoding="utf-8"?>
<p:tagLst xmlns:p="http://schemas.openxmlformats.org/presentationml/2006/main">
  <p:tag name="AS_UNIQUEID" val="18851"/>
</p:tagLst>
</file>

<file path=ppt/tags/tag145.xml><?xml version="1.0" encoding="utf-8"?>
<p:tagLst xmlns:p="http://schemas.openxmlformats.org/presentationml/2006/main">
  <p:tag name="AS_UNIQUEID" val="18852"/>
</p:tagLst>
</file>

<file path=ppt/tags/tag146.xml><?xml version="1.0" encoding="utf-8"?>
<p:tagLst xmlns:p="http://schemas.openxmlformats.org/presentationml/2006/main">
  <p:tag name="AS_UNIQUEID" val="18853"/>
</p:tagLst>
</file>

<file path=ppt/tags/tag147.xml><?xml version="1.0" encoding="utf-8"?>
<p:tagLst xmlns:p="http://schemas.openxmlformats.org/presentationml/2006/main">
  <p:tag name="AS_UNIQUEID" val="18854"/>
</p:tagLst>
</file>

<file path=ppt/tags/tag148.xml><?xml version="1.0" encoding="utf-8"?>
<p:tagLst xmlns:p="http://schemas.openxmlformats.org/presentationml/2006/main">
  <p:tag name="AS_UNIQUEID" val="18855"/>
</p:tagLst>
</file>

<file path=ppt/tags/tag149.xml><?xml version="1.0" encoding="utf-8"?>
<p:tagLst xmlns:p="http://schemas.openxmlformats.org/presentationml/2006/main">
  <p:tag name="AS_UNIQUEID" val="18856"/>
</p:tagLst>
</file>

<file path=ppt/tags/tag150.xml><?xml version="1.0" encoding="utf-8"?>
<p:tagLst xmlns:p="http://schemas.openxmlformats.org/presentationml/2006/main">
  <p:tag name="AS_UNIQUEID" val="18857"/>
</p:tagLst>
</file>

<file path=ppt/tags/tag151.xml><?xml version="1.0" encoding="utf-8"?>
<p:tagLst xmlns:p="http://schemas.openxmlformats.org/presentationml/2006/main">
  <p:tag name="AS_UNIQUEID" val="18858"/>
</p:tagLst>
</file>

<file path=ppt/tags/tag152.xml><?xml version="1.0" encoding="utf-8"?>
<p:tagLst xmlns:p="http://schemas.openxmlformats.org/presentationml/2006/main">
  <p:tag name="AS_UNIQUEID" val="18859"/>
</p:tagLst>
</file>

<file path=ppt/tags/tag153.xml><?xml version="1.0" encoding="utf-8"?>
<p:tagLst xmlns:p="http://schemas.openxmlformats.org/presentationml/2006/main">
  <p:tag name="AS_UNIQUEID" val="18860"/>
</p:tagLst>
</file>

<file path=ppt/tags/tag154.xml><?xml version="1.0" encoding="utf-8"?>
<p:tagLst xmlns:p="http://schemas.openxmlformats.org/presentationml/2006/main">
  <p:tag name="AS_UNIQUEID" val="18861"/>
</p:tagLst>
</file>

<file path=ppt/tags/tag155.xml><?xml version="1.0" encoding="utf-8"?>
<p:tagLst xmlns:p="http://schemas.openxmlformats.org/presentationml/2006/main">
  <p:tag name="AS_UNIQUEID" val="18862"/>
</p:tagLst>
</file>

<file path=ppt/tags/tag156.xml><?xml version="1.0" encoding="utf-8"?>
<p:tagLst xmlns:p="http://schemas.openxmlformats.org/presentationml/2006/main">
  <p:tag name="AS_UNIQUEID" val="18863"/>
</p:tagLst>
</file>

<file path=ppt/tags/tag157.xml><?xml version="1.0" encoding="utf-8"?>
<p:tagLst xmlns:p="http://schemas.openxmlformats.org/presentationml/2006/main">
  <p:tag name="AS_UNIQUEID" val="18864"/>
</p:tagLst>
</file>

<file path=ppt/tags/tag158.xml><?xml version="1.0" encoding="utf-8"?>
<p:tagLst xmlns:p="http://schemas.openxmlformats.org/presentationml/2006/main">
  <p:tag name="AS_UNIQUEID" val="18865"/>
</p:tagLst>
</file>

<file path=ppt/tags/tag159.xml><?xml version="1.0" encoding="utf-8"?>
<p:tagLst xmlns:p="http://schemas.openxmlformats.org/presentationml/2006/main">
  <p:tag name="AS_UNIQUEID" val="18866"/>
</p:tagLst>
</file>

<file path=ppt/tags/tag160.xml><?xml version="1.0" encoding="utf-8"?>
<p:tagLst xmlns:p="http://schemas.openxmlformats.org/presentationml/2006/main">
  <p:tag name="AS_UNIQUEID" val="18867"/>
</p:tagLst>
</file>

<file path=ppt/tags/tag161.xml><?xml version="1.0" encoding="utf-8"?>
<p:tagLst xmlns:p="http://schemas.openxmlformats.org/presentationml/2006/main">
  <p:tag name="AS_UNIQUEID" val="18868"/>
</p:tagLst>
</file>

<file path=ppt/tags/tag162.xml><?xml version="1.0" encoding="utf-8"?>
<p:tagLst xmlns:p="http://schemas.openxmlformats.org/presentationml/2006/main">
  <p:tag name="AS_UNIQUEID" val="18869"/>
</p:tagLst>
</file>

<file path=ppt/tags/tag163.xml><?xml version="1.0" encoding="utf-8"?>
<p:tagLst xmlns:p="http://schemas.openxmlformats.org/presentationml/2006/main">
  <p:tag name="AS_UNIQUEID" val="18870"/>
</p:tagLst>
</file>

<file path=ppt/tags/tag164.xml><?xml version="1.0" encoding="utf-8"?>
<p:tagLst xmlns:p="http://schemas.openxmlformats.org/presentationml/2006/main">
  <p:tag name="AS_UNIQUEID" val="18871"/>
</p:tagLst>
</file>

<file path=ppt/tags/tag165.xml><?xml version="1.0" encoding="utf-8"?>
<p:tagLst xmlns:p="http://schemas.openxmlformats.org/presentationml/2006/main">
  <p:tag name="AS_UNIQUEID" val="18872"/>
</p:tagLst>
</file>

<file path=ppt/tags/tag166.xml><?xml version="1.0" encoding="utf-8"?>
<p:tagLst xmlns:p="http://schemas.openxmlformats.org/presentationml/2006/main">
  <p:tag name="AS_UNIQUEID" val="18873"/>
</p:tagLst>
</file>

<file path=ppt/tags/tag167.xml><?xml version="1.0" encoding="utf-8"?>
<p:tagLst xmlns:p="http://schemas.openxmlformats.org/presentationml/2006/main">
  <p:tag name="AS_UNIQUEID" val="18874"/>
</p:tagLst>
</file>

<file path=ppt/tags/tag168.xml><?xml version="1.0" encoding="utf-8"?>
<p:tagLst xmlns:p="http://schemas.openxmlformats.org/presentationml/2006/main">
  <p:tag name="AS_UNIQUEID" val="18875"/>
</p:tagLst>
</file>

<file path=ppt/tags/tag169.xml><?xml version="1.0" encoding="utf-8"?>
<p:tagLst xmlns:p="http://schemas.openxmlformats.org/presentationml/2006/main">
  <p:tag name="AS_UNIQUEID" val="18876"/>
</p:tagLst>
</file>

<file path=ppt/tags/tag170.xml><?xml version="1.0" encoding="utf-8"?>
<p:tagLst xmlns:p="http://schemas.openxmlformats.org/presentationml/2006/main">
  <p:tag name="AS_UNIQUEID" val="18877"/>
</p:tagLst>
</file>

<file path=ppt/tags/tag171.xml><?xml version="1.0" encoding="utf-8"?>
<p:tagLst xmlns:p="http://schemas.openxmlformats.org/presentationml/2006/main">
  <p:tag name="AS_UNIQUEID" val="18878"/>
</p:tagLst>
</file>

<file path=ppt/tags/tag172.xml><?xml version="1.0" encoding="utf-8"?>
<p:tagLst xmlns:p="http://schemas.openxmlformats.org/presentationml/2006/main">
  <p:tag name="AS_UNIQUEID" val="18879"/>
</p:tagLst>
</file>

<file path=ppt/tags/tag173.xml><?xml version="1.0" encoding="utf-8"?>
<p:tagLst xmlns:p="http://schemas.openxmlformats.org/presentationml/2006/main">
  <p:tag name="AS_UNIQUEID" val="18880"/>
</p:tagLst>
</file>

<file path=ppt/tags/tag174.xml><?xml version="1.0" encoding="utf-8"?>
<p:tagLst xmlns:p="http://schemas.openxmlformats.org/presentationml/2006/main">
  <p:tag name="AS_UNIQUEID" val="18881"/>
</p:tagLst>
</file>

<file path=ppt/tags/tag175.xml><?xml version="1.0" encoding="utf-8"?>
<p:tagLst xmlns:p="http://schemas.openxmlformats.org/presentationml/2006/main">
  <p:tag name="AS_UNIQUEID" val="18882"/>
</p:tagLst>
</file>

<file path=ppt/tags/tag176.xml><?xml version="1.0" encoding="utf-8"?>
<p:tagLst xmlns:p="http://schemas.openxmlformats.org/presentationml/2006/main">
  <p:tag name="AS_UNIQUEID" val="18883"/>
</p:tagLst>
</file>

<file path=ppt/tags/tag177.xml><?xml version="1.0" encoding="utf-8"?>
<p:tagLst xmlns:p="http://schemas.openxmlformats.org/presentationml/2006/main">
  <p:tag name="AS_UNIQUEID" val="18889"/>
</p:tagLst>
</file>

<file path=ppt/tags/tag178.xml><?xml version="1.0" encoding="utf-8"?>
<p:tagLst xmlns:p="http://schemas.openxmlformats.org/presentationml/2006/main">
  <p:tag name="AS_UNIQUEID" val="18750"/>
</p:tagLst>
</file>

<file path=ppt/tags/tag179.xml><?xml version="1.0" encoding="utf-8"?>
<p:tagLst xmlns:p="http://schemas.openxmlformats.org/presentationml/2006/main">
  <p:tag name="AS_UNIQUEID" val="18751"/>
</p:tagLst>
</file>

<file path=ppt/tags/tag180.xml><?xml version="1.0" encoding="utf-8"?>
<p:tagLst xmlns:p="http://schemas.openxmlformats.org/presentationml/2006/main">
  <p:tag name="AS_UNIQUEID" val="18890"/>
</p:tagLst>
</file>

<file path=ppt/tags/tag181.xml><?xml version="1.0" encoding="utf-8"?>
<p:tagLst xmlns:p="http://schemas.openxmlformats.org/presentationml/2006/main">
  <p:tag name="AS_UNIQUEID" val="18891"/>
</p:tagLst>
</file>

<file path=ppt/tags/tag182.xml><?xml version="1.0" encoding="utf-8"?>
<p:tagLst xmlns:p="http://schemas.openxmlformats.org/presentationml/2006/main">
  <p:tag name="AS_UNIQUEID" val="12428"/>
</p:tagLst>
</file>

<file path=ppt/tags/tag183.xml><?xml version="1.0" encoding="utf-8"?>
<p:tagLst xmlns:p="http://schemas.openxmlformats.org/presentationml/2006/main">
  <p:tag name="AS_UNIQUEID" val="12429"/>
</p:tagLst>
</file>

<file path=ppt/tags/tag184.xml><?xml version="1.0" encoding="utf-8"?>
<p:tagLst xmlns:p="http://schemas.openxmlformats.org/presentationml/2006/main">
  <p:tag name="AS_UNIQUEID" val="18892"/>
</p:tagLst>
</file>

<file path=ppt/tags/tag185.xml><?xml version="1.0" encoding="utf-8"?>
<p:tagLst xmlns:p="http://schemas.openxmlformats.org/presentationml/2006/main">
  <p:tag name="AS_UNIQUEID" val="12433"/>
</p:tagLst>
</file>

<file path=ppt/tags/tag186.xml><?xml version="1.0" encoding="utf-8"?>
<p:tagLst xmlns:p="http://schemas.openxmlformats.org/presentationml/2006/main">
  <p:tag name="AS_UNIQUEID" val="3901"/>
  <p:tag name="KSO_WM_BEAUTIFY_FLAG" val=""/>
  <p:tag name="KSO_WM_UNIT_TABLE_BEAUTIFY" val="smartTable{680d31ec-d774-452f-a97f-ae55e3f65d39}"/>
  <p:tag name="TABLE_ENDDRAG_ORIGIN_RECT" val="801*351"/>
  <p:tag name="TABLE_ENDDRAG_RECT" val="111*134*801*351"/>
</p:tagLst>
</file>

<file path=ppt/tags/tag187.xml><?xml version="1.0" encoding="utf-8"?>
<p:tagLst xmlns:p="http://schemas.openxmlformats.org/presentationml/2006/main">
  <p:tag name="AS_UNIQUEID" val="18893"/>
</p:tagLst>
</file>

<file path=ppt/tags/tag188.xml><?xml version="1.0" encoding="utf-8"?>
<p:tagLst xmlns:p="http://schemas.openxmlformats.org/presentationml/2006/main">
  <p:tag name="AS_UNIQUEID" val="18776"/>
</p:tagLst>
</file>

<file path=ppt/tags/tag189.xml><?xml version="1.0" encoding="utf-8"?>
<p:tagLst xmlns:p="http://schemas.openxmlformats.org/presentationml/2006/main">
  <p:tag name="AS_UNIQUEID" val="18777"/>
</p:tagLst>
</file>

<file path=ppt/tags/tag190.xml><?xml version="1.0" encoding="utf-8"?>
<p:tagLst xmlns:p="http://schemas.openxmlformats.org/presentationml/2006/main">
  <p:tag name="AS_UNIQUEID" val="18778"/>
</p:tagLst>
</file>

<file path=ppt/tags/tag191.xml><?xml version="1.0" encoding="utf-8"?>
<p:tagLst xmlns:p="http://schemas.openxmlformats.org/presentationml/2006/main">
  <p:tag name="AS_UNIQUEID" val="18894"/>
</p:tagLst>
</file>

<file path=ppt/tags/tag192.xml><?xml version="1.0" encoding="utf-8"?>
<p:tagLst xmlns:p="http://schemas.openxmlformats.org/presentationml/2006/main">
  <p:tag name="AS_UNIQUEID" val="18780"/>
</p:tagLst>
</file>

<file path=ppt/tags/tag193.xml><?xml version="1.0" encoding="utf-8"?>
<p:tagLst xmlns:p="http://schemas.openxmlformats.org/presentationml/2006/main">
  <p:tag name="AS_UNIQUEID" val="18782"/>
</p:tagLst>
</file>

<file path=ppt/tags/tag194.xml><?xml version="1.0" encoding="utf-8"?>
<p:tagLst xmlns:p="http://schemas.openxmlformats.org/presentationml/2006/main">
  <p:tag name="AS_UNIQUEID" val="18895"/>
</p:tagLst>
</file>

<file path=ppt/tags/tag195.xml><?xml version="1.0" encoding="utf-8"?>
<p:tagLst xmlns:p="http://schemas.openxmlformats.org/presentationml/2006/main">
  <p:tag name="AS_UNIQUEID" val="12445"/>
</p:tagLst>
</file>

<file path=ppt/tags/tag196.xml><?xml version="1.0" encoding="utf-8"?>
<p:tagLst xmlns:p="http://schemas.openxmlformats.org/presentationml/2006/main">
  <p:tag name="AS_UNIQUEID" val="12446"/>
</p:tagLst>
</file>

<file path=ppt/tags/tag197.xml><?xml version="1.0" encoding="utf-8"?>
<p:tagLst xmlns:p="http://schemas.openxmlformats.org/presentationml/2006/main">
  <p:tag name="AS_UNIQUEID" val="18896"/>
</p:tagLst>
</file>

<file path=ppt/tags/tag198.xml><?xml version="1.0" encoding="utf-8"?>
<p:tagLst xmlns:p="http://schemas.openxmlformats.org/presentationml/2006/main">
  <p:tag name="AS_UNIQUEID" val="12448"/>
</p:tagLst>
</file>

<file path=ppt/tags/tag199.xml><?xml version="1.0" encoding="utf-8"?>
<p:tagLst xmlns:p="http://schemas.openxmlformats.org/presentationml/2006/main">
  <p:tag name="AS_UNIQUEID" val="12449"/>
</p:tagLst>
</file>

<file path=ppt/tags/tag200.xml><?xml version="1.0" encoding="utf-8"?>
<p:tagLst xmlns:p="http://schemas.openxmlformats.org/presentationml/2006/main">
  <p:tag name="AS_UNIQUEID" val="4198"/>
  <p:tag name="KSO_WM_BEAUTIFY_FLAG" val=""/>
</p:tagLst>
</file>

<file path=ppt/tags/tag201.xml><?xml version="1.0" encoding="utf-8"?>
<p:tagLst xmlns:p="http://schemas.openxmlformats.org/presentationml/2006/main">
  <p:tag name="AS_UNIQUEID" val="18897"/>
</p:tagLst>
</file>

<file path=ppt/tags/tag202.xml><?xml version="1.0" encoding="utf-8"?>
<p:tagLst xmlns:p="http://schemas.openxmlformats.org/presentationml/2006/main">
  <p:tag name="AS_UNIQUEID" val="18898"/>
</p:tagLst>
</file>

<file path=ppt/tags/tag203.xml><?xml version="1.0" encoding="utf-8"?>
<p:tagLst xmlns:p="http://schemas.openxmlformats.org/presentationml/2006/main">
  <p:tag name="AS_UNIQUEID" val="18899"/>
</p:tagLst>
</file>

<file path=ppt/tags/tag204.xml><?xml version="1.0" encoding="utf-8"?>
<p:tagLst xmlns:p="http://schemas.openxmlformats.org/presentationml/2006/main">
  <p:tag name="AS_UNIQUEID" val="18900"/>
</p:tagLst>
</file>

<file path=ppt/tags/tag205.xml><?xml version="1.0" encoding="utf-8"?>
<p:tagLst xmlns:p="http://schemas.openxmlformats.org/presentationml/2006/main">
  <p:tag name="AS_UNIQUEID" val="18901"/>
</p:tagLst>
</file>

<file path=ppt/tags/tag206.xml><?xml version="1.0" encoding="utf-8"?>
<p:tagLst xmlns:p="http://schemas.openxmlformats.org/presentationml/2006/main">
  <p:tag name="AS_UNIQUEID" val="18902"/>
</p:tagLst>
</file>

<file path=ppt/tags/tag207.xml><?xml version="1.0" encoding="utf-8"?>
<p:tagLst xmlns:p="http://schemas.openxmlformats.org/presentationml/2006/main">
  <p:tag name="AS_UNIQUEID" val="18903"/>
</p:tagLst>
</file>

<file path=ppt/tags/tag208.xml><?xml version="1.0" encoding="utf-8"?>
<p:tagLst xmlns:p="http://schemas.openxmlformats.org/presentationml/2006/main">
  <p:tag name="AS_UNIQUEID" val="18904"/>
</p:tagLst>
</file>

<file path=ppt/tags/tag209.xml><?xml version="1.0" encoding="utf-8"?>
<p:tagLst xmlns:p="http://schemas.openxmlformats.org/presentationml/2006/main">
  <p:tag name="AS_UNIQUEID" val="18905"/>
</p:tagLst>
</file>

<file path=ppt/tags/tag210.xml><?xml version="1.0" encoding="utf-8"?>
<p:tagLst xmlns:p="http://schemas.openxmlformats.org/presentationml/2006/main">
  <p:tag name="AS_UNIQUEID" val="18906"/>
</p:tagLst>
</file>

<file path=ppt/tags/tag211.xml><?xml version="1.0" encoding="utf-8"?>
<p:tagLst xmlns:p="http://schemas.openxmlformats.org/presentationml/2006/main">
  <p:tag name="AS_UNIQUEID" val="18907"/>
</p:tagLst>
</file>

<file path=ppt/tags/tag212.xml><?xml version="1.0" encoding="utf-8"?>
<p:tagLst xmlns:p="http://schemas.openxmlformats.org/presentationml/2006/main">
  <p:tag name="AS_UNIQUEID" val="18908"/>
</p:tagLst>
</file>

<file path=ppt/tags/tag213.xml><?xml version="1.0" encoding="utf-8"?>
<p:tagLst xmlns:p="http://schemas.openxmlformats.org/presentationml/2006/main">
  <p:tag name="AS_UNIQUEID" val="18909"/>
</p:tagLst>
</file>

<file path=ppt/tags/tag214.xml><?xml version="1.0" encoding="utf-8"?>
<p:tagLst xmlns:p="http://schemas.openxmlformats.org/presentationml/2006/main">
  <p:tag name="AS_UNIQUEID" val="18910"/>
</p:tagLst>
</file>

<file path=ppt/tags/tag215.xml><?xml version="1.0" encoding="utf-8"?>
<p:tagLst xmlns:p="http://schemas.openxmlformats.org/presentationml/2006/main">
  <p:tag name="AS_UNIQUEID" val="18911"/>
</p:tagLst>
</file>

<file path=ppt/tags/tag216.xml><?xml version="1.0" encoding="utf-8"?>
<p:tagLst xmlns:p="http://schemas.openxmlformats.org/presentationml/2006/main">
  <p:tag name="AS_UNIQUEID" val="18912"/>
</p:tagLst>
</file>

<file path=ppt/tags/tag217.xml><?xml version="1.0" encoding="utf-8"?>
<p:tagLst xmlns:p="http://schemas.openxmlformats.org/presentationml/2006/main">
  <p:tag name="AS_UNIQUEID" val="18913"/>
</p:tagLst>
</file>

<file path=ppt/tags/tag218.xml><?xml version="1.0" encoding="utf-8"?>
<p:tagLst xmlns:p="http://schemas.openxmlformats.org/presentationml/2006/main">
  <p:tag name="AS_UNIQUEID" val="18914"/>
</p:tagLst>
</file>

<file path=ppt/tags/tag219.xml><?xml version="1.0" encoding="utf-8"?>
<p:tagLst xmlns:p="http://schemas.openxmlformats.org/presentationml/2006/main">
  <p:tag name="AS_UNIQUEID" val="18915"/>
</p:tagLst>
</file>

<file path=ppt/tags/tag220.xml><?xml version="1.0" encoding="utf-8"?>
<p:tagLst xmlns:p="http://schemas.openxmlformats.org/presentationml/2006/main">
  <p:tag name="AS_UNIQUEID" val="18916"/>
</p:tagLst>
</file>

<file path=ppt/tags/tag221.xml><?xml version="1.0" encoding="utf-8"?>
<p:tagLst xmlns:p="http://schemas.openxmlformats.org/presentationml/2006/main">
  <p:tag name="AS_UNIQUEID" val="18917"/>
</p:tagLst>
</file>

<file path=ppt/tags/tag222.xml><?xml version="1.0" encoding="utf-8"?>
<p:tagLst xmlns:p="http://schemas.openxmlformats.org/presentationml/2006/main">
  <p:tag name="AS_UNIQUEID" val="18918"/>
</p:tagLst>
</file>

<file path=ppt/tags/tag223.xml><?xml version="1.0" encoding="utf-8"?>
<p:tagLst xmlns:p="http://schemas.openxmlformats.org/presentationml/2006/main">
  <p:tag name="AS_UNIQUEID" val="18919"/>
</p:tagLst>
</file>

<file path=ppt/tags/tag224.xml><?xml version="1.0" encoding="utf-8"?>
<p:tagLst xmlns:p="http://schemas.openxmlformats.org/presentationml/2006/main">
  <p:tag name="AS_UNIQUEID" val="18920"/>
</p:tagLst>
</file>

<file path=ppt/tags/tag225.xml><?xml version="1.0" encoding="utf-8"?>
<p:tagLst xmlns:p="http://schemas.openxmlformats.org/presentationml/2006/main">
  <p:tag name="AS_UNIQUEID" val="18921"/>
</p:tagLst>
</file>

<file path=ppt/tags/tag226.xml><?xml version="1.0" encoding="utf-8"?>
<p:tagLst xmlns:p="http://schemas.openxmlformats.org/presentationml/2006/main">
  <p:tag name="AS_UNIQUEID" val="18922"/>
</p:tagLst>
</file>

<file path=ppt/tags/tag227.xml><?xml version="1.0" encoding="utf-8"?>
<p:tagLst xmlns:p="http://schemas.openxmlformats.org/presentationml/2006/main">
  <p:tag name="AS_UNIQUEID" val="18923"/>
</p:tagLst>
</file>

<file path=ppt/tags/tag228.xml><?xml version="1.0" encoding="utf-8"?>
<p:tagLst xmlns:p="http://schemas.openxmlformats.org/presentationml/2006/main">
  <p:tag name="AS_UNIQUEID" val="18924"/>
</p:tagLst>
</file>

<file path=ppt/tags/tag229.xml><?xml version="1.0" encoding="utf-8"?>
<p:tagLst xmlns:p="http://schemas.openxmlformats.org/presentationml/2006/main">
  <p:tag name="AS_UNIQUEID" val="18925"/>
  <p:tag name="KSO_WM_BEAUTIFY_FLAG" val=""/>
</p:tagLst>
</file>

<file path=ppt/tags/tag230.xml><?xml version="1.0" encoding="utf-8"?>
<p:tagLst xmlns:p="http://schemas.openxmlformats.org/presentationml/2006/main">
  <p:tag name="AS_UNIQUEID" val="18926"/>
</p:tagLst>
</file>

<file path=ppt/tags/tag231.xml><?xml version="1.0" encoding="utf-8"?>
<p:tagLst xmlns:p="http://schemas.openxmlformats.org/presentationml/2006/main">
  <p:tag name="AS_UNIQUEID" val="18927"/>
</p:tagLst>
</file>

<file path=ppt/tags/tag232.xml><?xml version="1.0" encoding="utf-8"?>
<p:tagLst xmlns:p="http://schemas.openxmlformats.org/presentationml/2006/main">
  <p:tag name="AS_UNIQUEID" val="18928"/>
</p:tagLst>
</file>

<file path=ppt/tags/tag233.xml><?xml version="1.0" encoding="utf-8"?>
<p:tagLst xmlns:p="http://schemas.openxmlformats.org/presentationml/2006/main">
  <p:tag name="AS_UNIQUEID" val="18929"/>
  <p:tag name="KSO_WM_BEAUTIFY_FLAG" val=""/>
</p:tagLst>
</file>

<file path=ppt/tags/tag234.xml><?xml version="1.0" encoding="utf-8"?>
<p:tagLst xmlns:p="http://schemas.openxmlformats.org/presentationml/2006/main">
  <p:tag name="AS_UNIQUEID" val="19005"/>
</p:tagLst>
</file>

<file path=ppt/tags/tag235.xml><?xml version="1.0" encoding="utf-8"?>
<p:tagLst xmlns:p="http://schemas.openxmlformats.org/presentationml/2006/main">
  <p:tag name="AS_UNIQUEID" val="19006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8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微软雅黑" panose="020b0503020204020204" charset="-122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zihun159hao-gukesong</vt:lpstr>
      <vt:lpstr>宋体</vt:lpstr>
      <vt:lpstr>Times New Roman</vt:lpstr>
      <vt:lpstr>Courier New</vt:lpstr>
      <vt:lpstr>华文细黑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2024-09-07T11:40:53.245</cp:lastPrinted>
  <dcterms:created xsi:type="dcterms:W3CDTF">2024-09-07T03:40:53Z</dcterms:created>
  <dcterms:modified xsi:type="dcterms:W3CDTF">2024-09-07T03:40:55Z</dcterms:modified>
</cp:coreProperties>
</file>