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8BE6-9D21-45FF-8D09-47722F33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DF960-A413-42D9-996E-0BA0F072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006FB-8E83-4DC7-9667-BB7DCE03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3BEF5-E22D-40C7-9AEE-F3F358701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551A3-680B-41AE-9753-E6C1DE87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BE120-7CC3-4BC0-BC1D-42C8CFCB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2D9D4-74CA-4430-9A98-37C4F5A8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CE241-D046-4887-83FC-F3133E5AC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374D4-9CEF-4FD7-B2E1-3D3D761E3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07198-E95E-4B4D-BE62-347CECC3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F586F-8EFC-4AAF-B770-6E1C00EB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0036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校学生会生活部工作总结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校学生会生活部主要负责关心同学生活，积极解决同学在生活中的问题，组织各类生活服务活动，维护同学的生活权益。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致力于提高同学的生活质量，营造良好的校园生活氛围，增强同学间的凝聚力。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部门职责与目标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开展各类生活服务活动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如举办食堂开放日、宿舍文化节等，提高同学的生活满意度。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关心同学的生活权益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及时了解并解决同学在生活中的问题，如宿舍设施、食堂卫生等。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加强与其他部门的合作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共同推进校园文化建设，丰富同学的课余生活。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本学期共举办了3次食堂开放日活动，吸引了大量同学参与，得到了同学们的好评。同时，生活部积极解决同学在生活中的问题，及时反馈并处理了多起宿舍设施和食堂卫生问题。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部注重创新，首次尝试在食堂开放日活动中引入了美食评选环节，让同学们更加深入地了解食堂的菜品和服务质量。此外，生活部还积极与其他部门合作，共同组织了多场校园文化活动，如文艺晚会、体育比赛等，为同学们提供了丰富多彩的课余生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84" r="334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部门活动组织情况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针对同学们的需求，策划并组织了各类主题活动，如心理健康讲座、职业规划分享会等，受到同学们的广泛好评。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成功举办了多场丰富多彩的活动，如校园歌手大赛、迎新晚会、运动会等，为同学们提供了展示才艺和交流的平台。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部门内部建设情况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建立了完善的内部管理制度，明确了各项工作职责和流程，提高了工作效率。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加强了内部沟通与协作，定期组织团队建设活动，增强了团队凝聚力和向心力。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与其他部门保持密切联系，积极协调资源，共同策划和组织了多场大型活动。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在工作中注重与其他部门的沟通和协作，形成了良好的合作关系，为学校的发展做出了贡献。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部门与其他部门合作情况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https://d.book118.com/367130036164006042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2024-09-16T11:39:05.454</cp:lastPrinted>
  <dcterms:created xsi:type="dcterms:W3CDTF">2024-09-16T03:39:05Z</dcterms:created>
  <dcterms:modified xsi:type="dcterms:W3CDTF">2024-09-16T03:39:07Z</dcterms:modified>
</cp:coreProperties>
</file>