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EFE01-9222-450E-AEF1-69817092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F276A-5665-4466-9813-4650E5760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59EAC-119C-4EF4-822E-70423FE0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FC336-2BEA-4501-AD08-EB61C7573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46BD9-BD76-4AC4-B6E3-54B18D730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30481C-BFC1-444B-AC34-304D5D929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7677F-F505-4455-8A0C-F8AE4829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F987F-6692-44BE-A8B6-A38E045BB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5C729-06E4-4907-B66E-20521E4C9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CDFB7-F773-465A-9D5F-8D4A449E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DF752-0536-43A7-A47B-9ED2EEE08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02010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营销员技能提升培训总结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随着市场竞争的日益激烈，营销员需要不断提升自身技能以适应市场变化。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公司战略发展需求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客户需求的多样化对营销员的沟通、销售技巧和服务能力提出了更高的要求。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为了提高整体销售业绩和客户满意度，公司决定开展营销员技能提升培训。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通过培训，使营销员掌握更多的销售技巧和方法，提高销售业绩。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提高营销员的销售技巧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加强营销员与客户、同事之间的沟通与人际交往能力，提高团队协作效率。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提升沟通与人际交往能力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培养营销员的服务意识，提高对客户需求的敏感度和责任心。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增强服务意识与责任心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使营销员了解行业最新动态和专业知识，提升个人专业素养。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拓展专业知识与行业动态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理解营销的定义、目的和重要性，掌握营销组合（4P理论）的基本要素。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8583" r="28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研究消费者需求、动机、态度和决策过程，了解不同消费群体的特点和行为模式。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学习市场细分、目标市场选择、定位和差异化战略的制定与实施。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营销理论知识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掌握有效的沟通技巧、谈判技巧和客户关系维护技巧，提高个人销售能力。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学习识别潜在客户、建立信任、发掘需求、产品演示、解决异议和促成交易的整个销售流程。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根据不同的销售场景和客户类型，制定个性化的销售策略和方案。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了解客户满意度的重要性，学习如何收集和处理客户反馈，提高客户满意度。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掌握客户维护的方法和技巧，建立长期稳定的客户关系，提高客户留存率和忠诚度。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学习新客户的开发方法和策略，通过多种渠道拓展客户资源。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学习市场分析的方法和工具，了解市场趋势、竞争对手和行业动态，为制定营销策略提供依据。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深入了解所销售产品的特点、优势、用途和市场定位，以便更好地满足客户需求和进行产品演示。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产品与市场匹配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根据市场分析和客户需求，合理搭配产品和服务，提供定制化的解决方案。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542" r="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4750" r="34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产品知识与市场分析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59" r="33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线上培训与线下实践相结合，确保理论与实践的有机结合。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培训周期为两周，每周五天，每天八小时，确保充足的学习时间。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聘请具有丰富营销经验和专业知识的讲师，确保教学内容的专业性和实用性。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提供营销案例、营销工具、营销软件等资源，帮助学员更好地掌握营销技能。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培训师资力量与资源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培训资源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https://d.book118.com/367130201000006042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2024-09-15T00:53:34.759</cp:lastPrinted>
  <dcterms:created xsi:type="dcterms:W3CDTF">2024-09-14T16:53:34Z</dcterms:created>
  <dcterms:modified xsi:type="dcterms:W3CDTF">2024-09-14T16:53:37Z</dcterms:modified>
</cp:coreProperties>
</file>