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52F6F9-895A-4B02-93AB-BF3C3B07E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FEC910-9B9F-4187-B807-076E58C46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F40510-8A13-409B-98A0-70A3FD5A4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68D5B1-4004-4D7D-879F-6138AB7408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C96B42-A97B-4A48-895A-9EE0D1F9FE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4EB8AE-E7AF-450D-BA8D-201F183FBD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BEB502-CEC7-4DED-B028-0997D30539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1BEC71-E644-49F1-B592-D524A60AF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BE4FDA-E79F-419C-BC9F-94D007D76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E6AA94-C4A3-4837-8B84-7754DFF4A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2AFAE9-9F2E-4EC1-BD35-DFDA863AD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31034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传热学-第6章热辐射及辐射传热</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热辐射基本概念与定律</a:t>
            </a:r>
          </a:p>
          <a:p>
            <a:r>
              <a:t>黑体辐射与灰体假设</a:t>
            </a:r>
          </a:p>
          <a:p>
            <a:r>
              <a:t>辐射传热过程分析</a:t>
            </a:r>
          </a:p>
          <a:p>
            <a:r>
              <a:t>角系数计算方法及应用</a:t>
            </a:r>
          </a:p>
          <a:p>
            <a:r>
              <a:t>气体辐射特性及影响因素</a:t>
            </a:r>
          </a:p>
          <a:p>
            <a:r>
              <a:t>表面间辐射传热计算实例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热辐射基本概念与定律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4873" r="44873"/>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186" r="3518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物体由于具有温度而辐射电磁波的现象。</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热辐射定义</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不依靠介质传播，在真空中也能进行；伴随能量转换；发射辐射能的同时也在吸收辐射能。</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热辐射特点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温度越高，热辐射越强。</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热辐射的波长分布与温度有关，随着温度升高，热辐射的峰值波长向短波方向移动。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热辐射与温度关系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50" b="16650"/>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黑体单位面积发射的总辐射功率与黑体热力学温度的四次方成正比。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斯特藩-玻尔兹曼定律表述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E=σT^4，其中E为黑体辐射力，σ为斯特藩-玻尔兹曼常量，T为黑体的热力学温度。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斯特藩-玻尔兹曼定律公式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斯特藩-玻尔兹曼定律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62" b="142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黑体单位面积在给定方向上的发射本领与观测方向相对于表面法线的夹角的余弦值成正比。</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I(θ)=I0cosθ，其中I(θ)为给定方向上的黑体辐射强度，I0为法线方向上的黑体辐射强度，θ为观测方向与表面法线的夹角。</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兰贝特定律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兰贝特定律公式</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兰贝特定律表述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黑体辐射与灰体假设</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334" r="17334"/>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黑体能够吸收所有波长的辐射能，且在任何温度下都能发射出连续的光谱。黑体的发射率等于1，表示其发射能力最强。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黑体辐射特性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描述黑体辐射光谱分布的基本公式，表示黑体单位面积、单位波长间隔内向各个方向发射的辐射能随波长的分布规律。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普朗克公式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描述黑体全波长辐射出射度与温度的关系，表明黑体的全波长辐射出射度与温度的四次方成正比。</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斯特藩-玻尔兹曼定律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黑体辐射特性及公式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灰体假设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灰体假设是传热学中的一个重要概念，它假设物体对所有波长的辐射能的吸收率与发射率相等，且等于一个常数。这个常数被称为灰体的发射率或吸收率。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灰体假设的意义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灰体假设简化了辐射传热的计算过程，使得我们可以使用统一的公式来描述不同物体的辐射传热特性。同时，灰体假设也为实际物体的辐射传热提供了一个近似的理论模型。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灰体假设及其意义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实际物体的发射率通常小于1，且随波长和温度的变化而变化。与黑体相比，实际物体的辐射能力较弱，光谱分布也不连续。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实际物体与黑体的比较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灰体的发射率是一个常数，不随波长和温度的变化而变化。而实际物体的发射率通常随波长和温度的变化而变化，因此实际物体与灰体之间存在一定的差异。但是，在某些特定条件下，实际物体的辐射特性可以近似为灰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实际物体与灰体的比较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实际物体与黑体、灰体比较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辐射传热过程分析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868" b="1486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辐射传热特点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不需要介质，可在真空中传播；伴随能量转换；具有选择性等。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热辐射基本概念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物体由于具有温度而辐射电磁波的现象。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辐射传热定义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物体之间依靠辐射与吸收过程交换热量的传热方式。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辐射传热机制简介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热辐射定律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描述物体发射、吸收和透过辐射能的基本规律，如基尔霍夫定律、普朗克定律等。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辐射传热计算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通过建立物体间的辐射传热模型，采用数值计算方法求解物体的温度场和辐射热流密度。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蒙特卡罗方法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利用随机数模拟光子在介质中的传播过程，求解复杂形状和介质辐射传热问题。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辐射传热过程建模方法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https://d.book118.com/367131034012006036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2024-09-10T20:16:46.763</cp:lastPrinted>
  <dcterms:created xsi:type="dcterms:W3CDTF">2024-09-10T12:16:46Z</dcterms:created>
  <dcterms:modified xsi:type="dcterms:W3CDTF">2024-09-10T12:16:48Z</dcterms:modified>
</cp:coreProperties>
</file>