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84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0B2CD-E5F9-4A86-B19D-CFE806F4B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0C025-1E5E-4324-80BF-C81F650F7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FD663-77AA-41B3-8130-70E7F08C0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D5EBF-C922-414D-BC3B-A7C9D1096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A9BB00-3F59-429C-9F21-D9FC54A2D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2B02C5-B553-4DD5-84FA-FDD0C13C7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F3FC60-5CB8-4763-9C8A-832374911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06FD8-4FCE-40F8-96A1-30E49F6C5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0EFA6-52F3-458F-AC64-3A437A520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764F0-89B9-469F-A814-A82D83129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291E8-F029-469B-AFF2-F40BCE9D9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215" r:id="rId2"/>
    <p:sldLayoutId id="2147488216" r:id="rId3"/>
    <p:sldLayoutId id="2147488217" r:id="rId4"/>
    <p:sldLayoutId id="2147488218" r:id="rId5"/>
    <p:sldLayoutId id="2147488219" r:id="rId6"/>
    <p:sldLayoutId id="2147488220" r:id="rId7"/>
    <p:sldLayoutId id="2147488221" r:id="rId8"/>
    <p:sldLayoutId id="2147488222" r:id="rId9"/>
    <p:sldLayoutId id="2147488223" r:id="rId10"/>
    <p:sldLayoutId id="214748822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14" Type="http://schemas.openxmlformats.org/officeDocument/2006/relationships/tags" Target="../tags/tag739.xml" /><Relationship Id="rId15" Type="http://schemas.openxmlformats.org/officeDocument/2006/relationships/tags" Target="../tags/tag740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1.xml" /><Relationship Id="rId3" Type="http://schemas.openxmlformats.org/officeDocument/2006/relationships/tags" Target="../tags/tag742.xml" /><Relationship Id="rId4" Type="http://schemas.openxmlformats.org/officeDocument/2006/relationships/tags" Target="../tags/tag743.xml" /><Relationship Id="rId5" Type="http://schemas.openxmlformats.org/officeDocument/2006/relationships/tags" Target="../tags/tag7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3.xml" /><Relationship Id="rId11" Type="http://schemas.openxmlformats.org/officeDocument/2006/relationships/tags" Target="../tags/tag754.xml" /><Relationship Id="rId12" Type="http://schemas.openxmlformats.org/officeDocument/2006/relationships/tags" Target="../tags/tag755.xml" /><Relationship Id="rId13" Type="http://schemas.openxmlformats.org/officeDocument/2006/relationships/tags" Target="../tags/tag756.xml" /><Relationship Id="rId14" Type="http://schemas.openxmlformats.org/officeDocument/2006/relationships/tags" Target="../tags/tag757.xml" /><Relationship Id="rId15" Type="http://schemas.openxmlformats.org/officeDocument/2006/relationships/tags" Target="../tags/tag758.xml" /><Relationship Id="rId16" Type="http://schemas.openxmlformats.org/officeDocument/2006/relationships/tags" Target="../tags/tag759.xml" /><Relationship Id="rId17" Type="http://schemas.openxmlformats.org/officeDocument/2006/relationships/tags" Target="../tags/tag760.xml" /><Relationship Id="rId18" Type="http://schemas.openxmlformats.org/officeDocument/2006/relationships/tags" Target="../tags/tag761.xml" /><Relationship Id="rId19" Type="http://schemas.openxmlformats.org/officeDocument/2006/relationships/tags" Target="../tags/tag762.xml" /><Relationship Id="rId2" Type="http://schemas.openxmlformats.org/officeDocument/2006/relationships/tags" Target="../tags/tag745.xml" /><Relationship Id="rId20" Type="http://schemas.openxmlformats.org/officeDocument/2006/relationships/tags" Target="../tags/tag763.xml" /><Relationship Id="rId21" Type="http://schemas.openxmlformats.org/officeDocument/2006/relationships/tags" Target="../tags/tag764.xml" /><Relationship Id="rId3" Type="http://schemas.openxmlformats.org/officeDocument/2006/relationships/tags" Target="../tags/tag746.xml" /><Relationship Id="rId4" Type="http://schemas.openxmlformats.org/officeDocument/2006/relationships/tags" Target="../tags/tag747.xml" /><Relationship Id="rId5" Type="http://schemas.openxmlformats.org/officeDocument/2006/relationships/tags" Target="../tags/tag748.xml" /><Relationship Id="rId6" Type="http://schemas.openxmlformats.org/officeDocument/2006/relationships/tags" Target="../tags/tag749.xml" /><Relationship Id="rId7" Type="http://schemas.openxmlformats.org/officeDocument/2006/relationships/tags" Target="../tags/tag750.xml" /><Relationship Id="rId8" Type="http://schemas.openxmlformats.org/officeDocument/2006/relationships/tags" Target="../tags/tag751.xml" /><Relationship Id="rId9" Type="http://schemas.openxmlformats.org/officeDocument/2006/relationships/tags" Target="../tags/tag7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5.xml" /><Relationship Id="rId3" Type="http://schemas.openxmlformats.org/officeDocument/2006/relationships/tags" Target="../tags/tag766.xml" /><Relationship Id="rId4" Type="http://schemas.openxmlformats.org/officeDocument/2006/relationships/tags" Target="../tags/tag7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6.xml" /><Relationship Id="rId11" Type="http://schemas.openxmlformats.org/officeDocument/2006/relationships/tags" Target="../tags/tag777.xml" /><Relationship Id="rId12" Type="http://schemas.openxmlformats.org/officeDocument/2006/relationships/tags" Target="../tags/tag778.xml" /><Relationship Id="rId13" Type="http://schemas.openxmlformats.org/officeDocument/2006/relationships/tags" Target="../tags/tag779.xml" /><Relationship Id="rId2" Type="http://schemas.openxmlformats.org/officeDocument/2006/relationships/tags" Target="../tags/tag768.xml" /><Relationship Id="rId3" Type="http://schemas.openxmlformats.org/officeDocument/2006/relationships/tags" Target="../tags/tag769.xml" /><Relationship Id="rId4" Type="http://schemas.openxmlformats.org/officeDocument/2006/relationships/tags" Target="../tags/tag770.xml" /><Relationship Id="rId5" Type="http://schemas.openxmlformats.org/officeDocument/2006/relationships/tags" Target="../tags/tag771.xml" /><Relationship Id="rId6" Type="http://schemas.openxmlformats.org/officeDocument/2006/relationships/tags" Target="../tags/tag772.xml" /><Relationship Id="rId7" Type="http://schemas.openxmlformats.org/officeDocument/2006/relationships/tags" Target="../tags/tag773.xml" /><Relationship Id="rId8" Type="http://schemas.openxmlformats.org/officeDocument/2006/relationships/tags" Target="../tags/tag774.xml" /><Relationship Id="rId9" Type="http://schemas.openxmlformats.org/officeDocument/2006/relationships/tags" Target="../tags/tag7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8.xml" /><Relationship Id="rId11" Type="http://schemas.openxmlformats.org/officeDocument/2006/relationships/tags" Target="../tags/tag789.xml" /><Relationship Id="rId12" Type="http://schemas.openxmlformats.org/officeDocument/2006/relationships/tags" Target="../tags/tag790.xml" /><Relationship Id="rId13" Type="http://schemas.openxmlformats.org/officeDocument/2006/relationships/tags" Target="../tags/tag791.xml" /><Relationship Id="rId14" Type="http://schemas.openxmlformats.org/officeDocument/2006/relationships/tags" Target="../tags/tag792.xml" /><Relationship Id="rId15" Type="http://schemas.openxmlformats.org/officeDocument/2006/relationships/tags" Target="../tags/tag793.xml" /><Relationship Id="rId16" Type="http://schemas.openxmlformats.org/officeDocument/2006/relationships/tags" Target="../tags/tag794.xml" /><Relationship Id="rId17" Type="http://schemas.openxmlformats.org/officeDocument/2006/relationships/tags" Target="../tags/tag795.xml" /><Relationship Id="rId2" Type="http://schemas.openxmlformats.org/officeDocument/2006/relationships/tags" Target="../tags/tag780.xml" /><Relationship Id="rId3" Type="http://schemas.openxmlformats.org/officeDocument/2006/relationships/tags" Target="../tags/tag781.xml" /><Relationship Id="rId4" Type="http://schemas.openxmlformats.org/officeDocument/2006/relationships/tags" Target="../tags/tag782.xml" /><Relationship Id="rId5" Type="http://schemas.openxmlformats.org/officeDocument/2006/relationships/tags" Target="../tags/tag783.xml" /><Relationship Id="rId6" Type="http://schemas.openxmlformats.org/officeDocument/2006/relationships/tags" Target="../tags/tag784.xml" /><Relationship Id="rId7" Type="http://schemas.openxmlformats.org/officeDocument/2006/relationships/tags" Target="../tags/tag785.xml" /><Relationship Id="rId8" Type="http://schemas.openxmlformats.org/officeDocument/2006/relationships/tags" Target="../tags/tag786.xml" /><Relationship Id="rId9" Type="http://schemas.openxmlformats.org/officeDocument/2006/relationships/tags" Target="../tags/tag7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4.xml" /><Relationship Id="rId11" Type="http://schemas.openxmlformats.org/officeDocument/2006/relationships/tags" Target="../tags/tag805.xml" /><Relationship Id="rId12" Type="http://schemas.openxmlformats.org/officeDocument/2006/relationships/tags" Target="../tags/tag806.xml" /><Relationship Id="rId13" Type="http://schemas.openxmlformats.org/officeDocument/2006/relationships/tags" Target="../tags/tag807.xml" /><Relationship Id="rId14" Type="http://schemas.openxmlformats.org/officeDocument/2006/relationships/tags" Target="../tags/tag808.xml" /><Relationship Id="rId15" Type="http://schemas.openxmlformats.org/officeDocument/2006/relationships/tags" Target="../tags/tag809.xml" /><Relationship Id="rId16" Type="http://schemas.openxmlformats.org/officeDocument/2006/relationships/tags" Target="../tags/tag810.xml" /><Relationship Id="rId17" Type="http://schemas.openxmlformats.org/officeDocument/2006/relationships/tags" Target="../tags/tag811.xml" /><Relationship Id="rId18" Type="http://schemas.openxmlformats.org/officeDocument/2006/relationships/tags" Target="../tags/tag812.xml" /><Relationship Id="rId19" Type="http://schemas.openxmlformats.org/officeDocument/2006/relationships/tags" Target="../tags/tag813.xml" /><Relationship Id="rId2" Type="http://schemas.openxmlformats.org/officeDocument/2006/relationships/tags" Target="../tags/tag796.xml" /><Relationship Id="rId20" Type="http://schemas.openxmlformats.org/officeDocument/2006/relationships/tags" Target="../tags/tag814.xml" /><Relationship Id="rId21" Type="http://schemas.openxmlformats.org/officeDocument/2006/relationships/tags" Target="../tags/tag815.xml" /><Relationship Id="rId3" Type="http://schemas.openxmlformats.org/officeDocument/2006/relationships/tags" Target="../tags/tag797.xml" /><Relationship Id="rId4" Type="http://schemas.openxmlformats.org/officeDocument/2006/relationships/tags" Target="../tags/tag798.xml" /><Relationship Id="rId5" Type="http://schemas.openxmlformats.org/officeDocument/2006/relationships/tags" Target="../tags/tag799.xml" /><Relationship Id="rId6" Type="http://schemas.openxmlformats.org/officeDocument/2006/relationships/tags" Target="../tags/tag800.xml" /><Relationship Id="rId7" Type="http://schemas.openxmlformats.org/officeDocument/2006/relationships/tags" Target="../tags/tag801.xml" /><Relationship Id="rId8" Type="http://schemas.openxmlformats.org/officeDocument/2006/relationships/tags" Target="../tags/tag802.xml" /><Relationship Id="rId9" Type="http://schemas.openxmlformats.org/officeDocument/2006/relationships/tags" Target="../tags/tag8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4.xml" /><Relationship Id="rId11" Type="http://schemas.openxmlformats.org/officeDocument/2006/relationships/tags" Target="../tags/tag825.xml" /><Relationship Id="rId12" Type="http://schemas.openxmlformats.org/officeDocument/2006/relationships/tags" Target="../tags/tag826.xml" /><Relationship Id="rId13" Type="http://schemas.openxmlformats.org/officeDocument/2006/relationships/tags" Target="../tags/tag827.xml" /><Relationship Id="rId14" Type="http://schemas.openxmlformats.org/officeDocument/2006/relationships/tags" Target="../tags/tag828.xml" /><Relationship Id="rId15" Type="http://schemas.openxmlformats.org/officeDocument/2006/relationships/tags" Target="../tags/tag829.xml" /><Relationship Id="rId16" Type="http://schemas.openxmlformats.org/officeDocument/2006/relationships/tags" Target="../tags/tag830.xml" /><Relationship Id="rId17" Type="http://schemas.openxmlformats.org/officeDocument/2006/relationships/tags" Target="../tags/tag831.xml" /><Relationship Id="rId18" Type="http://schemas.openxmlformats.org/officeDocument/2006/relationships/tags" Target="../tags/tag832.xml" /><Relationship Id="rId19" Type="http://schemas.openxmlformats.org/officeDocument/2006/relationships/tags" Target="../tags/tag833.xml" /><Relationship Id="rId2" Type="http://schemas.openxmlformats.org/officeDocument/2006/relationships/tags" Target="../tags/tag816.xml" /><Relationship Id="rId20" Type="http://schemas.openxmlformats.org/officeDocument/2006/relationships/tags" Target="../tags/tag834.xml" /><Relationship Id="rId21" Type="http://schemas.openxmlformats.org/officeDocument/2006/relationships/tags" Target="../tags/tag835.xml" /><Relationship Id="rId22" Type="http://schemas.openxmlformats.org/officeDocument/2006/relationships/tags" Target="../tags/tag836.xml" /><Relationship Id="rId23" Type="http://schemas.openxmlformats.org/officeDocument/2006/relationships/tags" Target="../tags/tag837.xml" /><Relationship Id="rId24" Type="http://schemas.openxmlformats.org/officeDocument/2006/relationships/tags" Target="../tags/tag838.xml" /><Relationship Id="rId25" Type="http://schemas.openxmlformats.org/officeDocument/2006/relationships/tags" Target="../tags/tag839.xml" /><Relationship Id="rId26" Type="http://schemas.openxmlformats.org/officeDocument/2006/relationships/tags" Target="../tags/tag840.xml" /><Relationship Id="rId27" Type="http://schemas.openxmlformats.org/officeDocument/2006/relationships/tags" Target="../tags/tag841.xml" /><Relationship Id="rId28" Type="http://schemas.openxmlformats.org/officeDocument/2006/relationships/tags" Target="../tags/tag842.xml" /><Relationship Id="rId29" Type="http://schemas.openxmlformats.org/officeDocument/2006/relationships/tags" Target="../tags/tag843.xml" /><Relationship Id="rId3" Type="http://schemas.openxmlformats.org/officeDocument/2006/relationships/tags" Target="../tags/tag817.xml" /><Relationship Id="rId30" Type="http://schemas.openxmlformats.org/officeDocument/2006/relationships/tags" Target="../tags/tag844.xml" /><Relationship Id="rId4" Type="http://schemas.openxmlformats.org/officeDocument/2006/relationships/tags" Target="../tags/tag818.xml" /><Relationship Id="rId5" Type="http://schemas.openxmlformats.org/officeDocument/2006/relationships/tags" Target="../tags/tag819.xml" /><Relationship Id="rId6" Type="http://schemas.openxmlformats.org/officeDocument/2006/relationships/tags" Target="../tags/tag820.xml" /><Relationship Id="rId7" Type="http://schemas.openxmlformats.org/officeDocument/2006/relationships/tags" Target="../tags/tag821.xml" /><Relationship Id="rId8" Type="http://schemas.openxmlformats.org/officeDocument/2006/relationships/tags" Target="../tags/tag822.xml" /><Relationship Id="rId9" Type="http://schemas.openxmlformats.org/officeDocument/2006/relationships/tags" Target="../tags/tag8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3113602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送啤酒活动方案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豆泥丸,a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豆泥丸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活动背景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活动宣传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活动预算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活动效果评估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促销目的</a:t>
            </a:r>
            <a:endParaRPr lang="zh-CN" altLang="en-US"/>
          </a:p>
        </p:txBody>
      </p:sp>
      <p:sp>
        <p:nvSpPr>
          <p:cNvPr id="105100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0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0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提升消费者忠诚度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01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扩大市场份额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增加销售额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02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提升品牌知名度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市场竞争情况</a:t>
            </a:r>
            <a:endParaRPr lang="zh-CN" altLang="en-US"/>
          </a:p>
        </p:txBody>
      </p:sp>
      <p:sp>
        <p:nvSpPr>
          <p:cNvPr id="105131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啤酒市场的竞争激烈，各大品牌都在争夺市场份额。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消费者对啤酒的品质和口感的要求越来越高，需要不断创新来满足市场需求。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新兴的啤酒品牌不断涌现，给传统品牌带来了挑战和机遇。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啤酒市场的营销手段多样化，需要采取有效的策略来吸引消费者。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消费者需求分析</a:t>
            </a:r>
            <a:endParaRPr lang="zh-CN" altLang="en-US"/>
          </a:p>
        </p:txBody>
      </p:sp>
      <p:sp>
        <p:nvSpPr>
          <p:cNvPr id="10516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消费者群体特征：年龄、性别、收入水平等。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消费者对啤酒品质的认知：口感、品牌、酿造工艺等。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消费者对啤酒价格的敏感度：价格接受度、性价比等。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消费者饮酒习惯：啤酒的消费场景、频率等。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3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活动内容</a:t>
            </a:r>
            <a:endParaRPr lang="zh-CN" altLang="en-US"/>
          </a:p>
        </p:txBody>
      </p:sp>
      <p:sp>
        <p:nvSpPr>
          <p:cNvPr id="105193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活动主题</a:t>
            </a:r>
            <a:endParaRPr lang="zh-CN" altLang="en-US"/>
          </a:p>
        </p:txBody>
      </p:sp>
      <p:sp>
        <p:nvSpPr>
          <p:cNvPr id="10523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4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主题名称：啤酒狂欢节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4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主题背景：为了庆祝公司成立五周年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4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4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主题元素：啤酒、音乐、美食、游戏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4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主题宣传：通过社交媒体、海报等方式进行宣传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活动时间</a:t>
            </a:r>
            <a:endParaRPr lang="zh-CN" altLang="en-US"/>
          </a:p>
        </p:txBody>
      </p:sp>
      <p:sp>
        <p:nvSpPr>
          <p:cNvPr id="105270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时间安排：制定详细的时间安排表，确保活动顺利进行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确定活动时间：根据目标受众和活动地点选择合适的活动时间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活动时长：确定活动持续时间，以便安排活动内容和预算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注意事项：考虑活动时间对参与者和其他相关人员的影响，并提前做好应对措施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2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活动地点</a:t>
            </a:r>
            <a:endParaRPr lang="zh-CN" altLang="en-US"/>
          </a:p>
        </p:txBody>
      </p:sp>
      <p:sp>
        <p:nvSpPr>
          <p:cNvPr id="10530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3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3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3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4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室内场所：如酒店、餐厅等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移动场所：如游船、火车等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0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5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5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5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6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特殊场所：如主题乐园、博物馆等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0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室外场所：如公园、广场等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参与人群</a:t>
            </a:r>
            <a:endParaRPr lang="zh-CN" altLang="en-US"/>
          </a:p>
        </p:txBody>
      </p:sp>
      <p:sp>
        <p:nvSpPr>
          <p:cNvPr id="105335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5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5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5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6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6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6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6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6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7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7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7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7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7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8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8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8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8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8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目标客户：年轻人和中年人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9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活动时间：晚上7点到9点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9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活动规模：可容纳100人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9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参与方式：通过线上或线下报名参加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https://d.book118.com/367131136026006032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6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送啤酒活动方案</vt:lpstr>
      <vt:lpstr>目录</vt:lpstr>
      <vt:lpstr>活动背景</vt:lpstr>
      <vt:lpstr>促销目的</vt:lpstr>
      <vt:lpstr>市场竞争情况</vt:lpstr>
      <vt:lpstr>消费者需求分析</vt:lpstr>
      <vt:lpstr>活动内容</vt:lpstr>
      <vt:lpstr>活动主题</vt:lpstr>
      <vt:lpstr>活动时间</vt:lpstr>
      <vt:lpstr>活动地点</vt:lpstr>
      <vt:lpstr>参与人群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2024-09-04T20:11:47.877</cp:lastPrinted>
  <dcterms:created xsi:type="dcterms:W3CDTF">2024-09-04T12:11:47Z</dcterms:created>
  <dcterms:modified xsi:type="dcterms:W3CDTF">2024-09-04T12:11:50Z</dcterms:modified>
</cp:coreProperties>
</file>