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593A45-C2ED-4B14-B1B5-C4272634E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3EFF0D-5BBD-42C4-A89F-A2AEDFCAD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414520-28A2-436D-82FD-A6599E6DF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EC76D1-07C7-45F9-87BB-CDCE73320C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16DD53-602F-4D76-8F62-E72EB3049B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7788D5-CC58-40EB-A143-F06AA03439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8A74A5-F65E-4047-B9F8-106AEF9A94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013BF2-A513-4AEE-A93F-F94A75A38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9A109C-BC50-4932-9A33-19F87E0D7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6D2A5E-E62D-4A60-9D74-7881467F6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3F9A75-D5CB-4BB0-A995-036A79972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13116002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大数据素质读本典型案例解析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大数据典型案例解析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大数据技术解析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大数据应用挑战与解决方案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大数据是指在传统数据处理软件难以处理的庞大的、复杂的数据集。它具有4V特点，即体量庞大（Volume）、处理速度快（Velocity）、数据种类繁多（Variety）和数据价值密度低（Value）。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通常指那些超出常规数据库软件处理能力的数据集。这些数据集可能非常大，达到数百万条记录或更多；也可能非常复杂，包括各种不同的数据类型，如文本、图像、视频等。由于其巨大的规模和复杂性，大数据的处理和分析需要更高级的技术和工具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大数据的定义与特性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技术在许多领域都有应用，包括商业智能、医疗保健、金融、教育等。通过大数据分析，企业可以更好地理解客户需求，提高运营效率；医疗机构可以更好地进行疾病诊断和治疗；金融机构可以更好地进行风险评估和投资决策；教育机构可以更好地了解学生的学习情况和改进教学方法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技术在各个领域的应用越来越广泛。在商业领域，企业利用大数据分析消费者的购买行为、浏览习惯等，以更好地定位产品和服务。在医疗保健领域，大数据可以帮助医生分析疾病发展趋势、提高诊断准确率。在金融领域，大数据可以用于风险评估、投资决策和欺诈检测。在教育领域，大数据可以用来评估学生的学习效果和改进教学方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大数据技术的应用领域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随着技术的不断进步，大数据的发展趋势包括数据可视化、实时分析、人工智能与机器学习在大数据分析中的应用等。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进步，大数据的发展趋势也在发生变化。数据可视化技术使得复杂的数据能够以直观的方式呈现出来，便于理解和分析。实时分析技术则能够快速处理大量数据，提供实时的洞察和反馈。同时，人工智能和机器学习在大数据分析中的应用也越来越广泛，这些技术可以帮助自动识别模式、预测未来趋势，进一步提高大数据的价值和应用范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大数据技术的发展趋势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大数据典型案例解析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https://d.book118.com/367131160020006032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2024-09-04T17:59:42.333</cp:lastPrinted>
  <dcterms:created xsi:type="dcterms:W3CDTF">2024-09-04T09:59:42Z</dcterms:created>
  <dcterms:modified xsi:type="dcterms:W3CDTF">2024-09-04T09:59:44Z</dcterms:modified>
</cp:coreProperties>
</file>