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57704-92E1-4A01-B471-55046BD58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CD5D3-142D-4C67-891F-8FA81FAA3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6812D-DFD4-4A7E-8AF7-C391C3992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DC1EB-25F0-4F6E-8966-46A1F6ACC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C89ED4-4207-4DCF-9B5F-8362CD071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D6D4D3-DD62-4B9C-95B1-5BF7AD782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5521C7-3C73-461A-9A93-5FB92C108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3501E-982A-44E5-BE67-DE93CD5E8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F7CF9-260B-49FB-BF21-855AC80AC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FB49F-6E59-415F-9DAE-8AE9AD187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400B2-879C-4CFA-96AA-BB6571ED1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3202110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《残余应力测量》PPT课件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残余应力概述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残余应力测量方法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残余应力测量的应用场景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残余应力的控制与消除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残余应力的未来研究方向与展望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残余应力概述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残余应力是指在没有外部作用力的情况下，材料内部自相平衡的应力。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残余应力具有自相平衡、各向异性、随时间变化等特点，对材料的力学性能、稳定性、疲劳寿命等有重要影响。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相变引起的应力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某些材料在相变过程中，由于新相与旧相的体积不同，导致内部应力不平衡。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制造过程中不均匀的塑性变形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如轧制、锻造、焊接等过程中，材料局部发生塑性变形，导致内部应力不平衡，形成残余应力。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温度变化引起的热应力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材料在加热或冷却过程中，由于热膨胀系数或收缩率不同，导致内外温度不一致，产生热应力。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过大的残余应力可能导致产品在使用过程中发生变形，降低其刚度和稳定性。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降低产品刚度和稳定性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影响疲劳寿命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增加振动和噪声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降低材料性能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残余应力会改变材料内部的应力分布，加速疲劳裂纹的形成和扩展，从而缩短产品的疲劳寿命。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残余应力可能导致产品在使用过程中产生共振，增加振动和噪声。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过大的残余应力可能导致材料内部微裂纹的形成和扩展，降低材料的力学性能和耐腐蚀性能。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对产品性能的影响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残余应力测量方法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机械释放法是通过在试样上施加外力，使残余应力得到释放，通过测量释放的应变来反推出残余应力的方法。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该方法适用于各种材料的残余应力测量，但需要破坏试样，且精度受限于应变测量误差。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105" b="1110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014" b="1501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常见的机械释放法有钻孔法、切割法、压痕法等。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机械释放法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X射线衍射法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X射线衍射法是利用X射线在晶体中的衍射现象，通过测量衍射角度的变化来反推晶体内部的残余应力。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该方法具有非破坏性、高精度、可测量三维残余应力的优点，但需要使用X射线设备，且对材料晶体结构有一定要求。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超声波法是利用超声波在材料中传播的速度受应力影响的特点，通过测量超声波传播速度的变化来反推残余应力。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该方法具有非破坏性、无损测量、可测量较大范围内残余应力的优点，但精度受限于超声波传播速度的测量误差。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508" b="26508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磁性法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磁性法是利用铁磁材料在磁场中的磁性变化与应力之间的关系，通过测量磁性变化来反推残余应力。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该方法适用于铁磁材料的残余应力测量，具有非破坏性、操作简便的优点，但精度受限于磁性测量的误差。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775" r="21775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16682" b="16682"/>
          <a:stretch>
            <a:fillRect/>
          </a:stretch>
        </p:blipFill>
        <p:spPr>
          <a:xfrm>
            <a:off x="7719270" y="1064801"/>
            <a:ext cx="3836142" cy="3832541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其他测量方法包括中子衍射法、红外热波法、光学干涉法等。这些方法各有优缺点，适用于不同材料和不同场合的残余应力测量。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其他测量方法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残余应力测量的应用场景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https://d.book118.com/367132021104006032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2024-09-05T09:53:59.128</cp:lastPrinted>
  <dcterms:created xsi:type="dcterms:W3CDTF">2024-09-05T01:53:59Z</dcterms:created>
  <dcterms:modified xsi:type="dcterms:W3CDTF">2024-09-05T01:54:01Z</dcterms:modified>
</cp:coreProperties>
</file>