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28943A-0397-4A7C-BF37-4FB176558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864AEA-F158-457F-88F9-154CC1BA8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AFCCE6-64A6-4B51-ABE6-71174F7A4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B23ADE-1C98-4093-AC66-E10FBC55C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62B7F8-3C13-4481-85AE-A8925D7FD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392350-F655-49A1-84AD-CF6619821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2FD00B-088F-4370-B127-1104FF2C9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533A3F-9044-49B3-A982-E7D4AF795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E8E218-4070-498C-97A5-CB7AF1A59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2E2EBE-3A46-4563-9BCE-7E7FFC635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4FA26C-D348-486D-B91F-D33B06736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13215411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hiv孕产妇的护理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hiv孕产妇护理概述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hiv孕产妇的生理护理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hiv孕产妇的心理护理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hiv母婴阻断与喂养指导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常见并发症的预防与护理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hiv孕产妇护理概述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hiv感染会给孕产妇带来巨大的心理压力，可能导致焦虑、抑郁等情绪问题。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hiv感染会导致免疫系统功能下降，增加孕产妇感染其他疾病的风险。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免疫系统功能下降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750" r="10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hiv可通过母婴传播，感染新生儿。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母婴传播风险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hiv感染对孕产妇的影响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214" b="521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6584" r="658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提高孕产妇生活质量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通过有效的护理，可以减轻hiv感染对孕产妇生活质量的负面影响。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降低母婴传播风险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科学的护理有助于降低母婴传播的风险，保护新生儿的健康。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促进孕产妇的心理健康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良好的护理可以帮助孕产妇缓解心理压力，提高心理健康水平。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提高孕产妇的生活质量和健康水平，降低母婴传播风险，促进心理健康。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尊重和保护孕产妇的隐私和权益，提供个性化的护理服务，加强心理支持和健康教育。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护理的目标和原则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hiv孕产妇的生理护理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hiv感染的孕妇应定期进行产检，以确保母婴健康。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定期产检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营养与休息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475" r="114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根据医生的建议，按时服用抗逆转录病毒药物，以降低母婴传播的风险。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保证充足的营养和休息，以满足孕妇和胎儿的需求。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鼓励hiv感染的孕妇选择自然分娩，以降低分娩过程中的风险。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4958" r="495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自然分娩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在分娩过程中，医护人员需遵循无菌操作原则，降低感染风险。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无菌操作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为了避免新生儿感染，hiv感染的孕妇在分娩后应与新生儿隔离。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母婴隔离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分娩期护理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为hiv感染的产妇提供心理支持，帮助她们应对产后焦虑和抑郁。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伤口护理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对产后的伤口进行及时清洁和护理，预防感染。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根据母婴状况，谨慎评估是否进行母乳喂养，并采取必要的防护措施。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875" r="17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hiv孕产妇的心理护理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与孕产妇建立良好的信任关系，了解其心理需求和困惑，提供个性化的心理支持。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关注孕产妇的情绪变化，及时发现并处理焦虑、抑郁等不良情绪，帮助其保持稳定的情绪状态。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情绪疏导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通过认知行为疗法帮助孕产妇调整不合理的思维模式，纠正不良行为习惯，提高自我调节能力。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心理支持与疏导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鼓励家庭成员积极参与孕产妇的护理，提供情感支持和日常照顾，减轻孕产妇的心理负担。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为孕产妇提供社会资源和支持网络，如志愿者服务、母婴保健小组等，使其感受到社会的关爱和帮助。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家庭与社会支持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家庭支持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https://d.book118.com/367132154116006051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2024-09-24T19:02:02.506</cp:lastPrinted>
  <dcterms:created xsi:type="dcterms:W3CDTF">2024-09-24T11:02:02Z</dcterms:created>
  <dcterms:modified xsi:type="dcterms:W3CDTF">2024-09-24T11:02:04Z</dcterms:modified>
</cp:coreProperties>
</file>