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97CF9A-A363-4F90-BA26-D94450D17A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6380D5-A304-4B14-8DCC-BF5B2AD626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032E4C-1F8F-4C4C-9C6A-058CC769B8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383845-552E-4FD0-888E-44EECE2CBE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7C7498A-FC4F-428E-81D6-ED5D55B709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FF6AA5-82CA-40EC-A311-E695ED0D5D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79570D-7005-4D4B-8B10-8626308D01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C561DE-A1B7-43A8-9302-AE32F8EE15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A81689-D6BD-4A07-A745-6F2F232501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CE7F7F-FB68-41D1-AA56-D5DF9A0236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F388DF-ECE6-4726-9652-ADE8B2173C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713302404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《资产审计》ppt课件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资产审计概述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资产审计的种类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资产审计的方法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资产审计的依据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资产审计的案例分析</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资产审计概述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资产审计是对企业资产进行全面、系统、独立和定期的检查，以评估资产状况、保障资产安全和完整的过程。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资产审计是一种对企业资产进行全面、系统、独立和定期的检查，以评估资产状况、保障资产安全和完整的过程。它通过对企业资产进行审查、核对和验证，确保企业资产的真实、准确和完整，为企业决策提供可靠依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资产审计的定义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资产审计的目的</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资产审计的目的是确保企业资产的安全、完整和有效利用，提高企业的经济效益和社会效益。</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资产审计通过对企业资产进行全面、系统和独立的检查，发现和纠正资产管理中的漏洞和问题，确保企业资产的安全、完整和有效利用。同时，通过资产审计提供准确、可靠的资产信息，帮助企业做出科学、合理的决策，提高企业的经济效益和社会效益。</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资产审计的流程包括审计准备、审计实施和审计报告三个阶段。</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资产审计的流程包括审计准备、审计实施和审计报告三个阶段。在审计准备阶段，审计人员需要对被审计单位的基本情况进行了解，制定审计计划和方案。在审计实施阶段，审计人员需要对被审计单位的资产进行审查、核对和验证，收集相关证据和资料。在审计报告阶段，审计人员需要对审计结果进行分析和总结，编写审计报告并提交给相关单位或个人。</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资产审计的流程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资产审计的种类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对企业的固定资产进行全面、系统的审查和核实，确保固定资产的真实性、完整性和准确性。</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固定资产审计是对企业拥有的固定资产进行全面的审查和核实，包括对固定资产的购置、使用、折旧、处置等方面的审查，以确保固定资产的真实性、完整性和准确性。在审计过程中，需要对固定资产的账面价值、实物状况、所有权归属等进行核实，并对固定资产的折旧计提和减值准备进行评估。</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固定资产审计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对企业的无形资产进行全面、系统的审查和核实，确保无形资产的真实性、完整性和准确性。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无形资产审计是对企业所拥有的无形资产进行全面的审查和核实，包括对无形资产的取得、摊销、减值等方面的审查。在审计过程中，需要对无形资产的存在性、所有权归属、价值和使用情况进行核实，并对无形资产的摊销和减值准备进行评估。</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无形资产审计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对企业的流动资产进行全面、系统的审查和核实，确保流动资产的真实性、完整性和准确性。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流动资产审计是对企业所拥有的流动资产进行全面的审查和核实，包括对现金、应收账款、存货等方面的审查。在审计过程中，需要对流动资产的存在性、所有权归属、价值和账务处理情况进行核实，并对流动资产的周转情况和现金流状况进行分析。</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流动资产审计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对企业的长期投资进行全面、系统的审查和核实，确保长期投资的真实性、完整性和准确性。</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长期投资审计是对企业所进行的长期投资活动进行全面的审查和核实，包括对长期股权投资、债券投资等方面的审查。在审计过程中，需要对长期投资的存在性、所有权归属、价值和投资风险等情况进行核实和分析，并对长期投资的收益情况进行评估。</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长期投资审计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资产审计的方法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https://d.book118.com/367133024041006030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2024-09-01T19:40:07.753</cp:lastPrinted>
  <dcterms:created xsi:type="dcterms:W3CDTF">2024-09-01T11:40:07Z</dcterms:created>
  <dcterms:modified xsi:type="dcterms:W3CDTF">2024-09-01T11:40:09Z</dcterms:modified>
</cp:coreProperties>
</file>