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7D6B48-D6B0-47C4-8763-EE2D579CA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2B100A-E2E9-4ED9-A1B5-80DAC7496F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1652A0-D56F-44F3-B381-F61DBE2B3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B0EB7A-86E7-428B-BF46-67EBF3445A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CFD189-0887-4FEF-A776-0AC41E862E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2A4C67-0B1E-41C1-A7D6-FD997C620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6317B7-0E9D-4C6B-B45F-9B289D90ED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28D220-D71E-4662-B869-73A05C569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E1C718-C8F2-4C0C-BA1B-82569AE0A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053487-8BE0-4F00-AD8D-DF72D1DF0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E3C9B-3AAA-4A04-B3D1-B3BEA35BB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3302611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设计行业行业痛点与解决措施</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2024-01-01</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设计行业痛点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解决措施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设计行业痛点</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4125" r="14125"/>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创意与商业目标冲突是设计行业中常见的问题，设计师往往需要在满足客户要求的同时，保持作品的创意和独特性。</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设计师在创作过程中可能会遇到商业目标与个人创意之间的矛盾，例如客户要求使用特定元素或风格，导致作品失去独特性和创新性。这需要设计师在与客户沟通时明确商业目标和创意要求，寻找平衡点。</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创意与商业目标冲突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客户需求多变是设计行业中的一大挑战，设计师需要根据客户的反馈不断调整设计方案。</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由于客户对设计的要求可能随时改变，设计师需要具备快速响应和适应变化的能力。同时，与客户保持良好的沟通，明确了解其需求和期望，有助于减少不必要的修改和返工。</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12482" r="12482"/>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客户需求多变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12500" r="125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设计师与客户之间的沟通障碍可能导致设计作品无法满足客户需求或理解偏差。</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设计师需要具备良好的沟通技巧，能够准确理解客户的需求和期望，并将其转化为具体的设计方案。同时，与客户建立良好的信任关系，有助于减少沟通障碍，提高设计效率。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设计师与客户的沟通障碍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设计行业的竞争激烈，设计师需要不断提升自己的设计水平和创新能力以获得竞争优势。</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随着设计行业的不断发展，竞争越来越激烈。设计师需要不断学习和探索新的设计理念和技术，提高自己的设计水平和创新能力。同时，关注行业动态和市场需求，有助于了解竞争态势，制定合适的发展策略。</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行业内竞争激烈</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解决措施</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明确商业目标与创意平衡是设计行业的核心问题，需要建立有效的机制来解决。</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设计公司或设计师在接手一个项目时，应首先明确客户的商业目标，并将其与创意设计相结合，以达到最佳的平衡效果。这需要设计师具备商业思维和创意能力，能够理解客户需求，并将其转化为实际的设计方案。</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建立明确的商业目标与创意平衡机制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建立有效的客户反馈机制</a:t>
              </a:r>
            </a:p>
          </p:txBody>
        </p:sp>
      </p:grpSp>
      <p:sp>
        <p:nvSpPr>
          <p:cNvPr id="26" name="TextBox 26"/>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客户反馈是设计过程中不可或缺的一环，建立有效的反馈机制有助于提高设计质量和客户满意度。</a:t>
            </a:r>
          </a:p>
        </p:txBody>
      </p:sp>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总结词</a:t>
            </a:r>
          </a:p>
        </p:txBody>
      </p:sp>
      <p:sp>
        <p:nvSpPr>
          <p:cNvPr id="28" name="TextBox 28"/>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设计过程中，设计师应与客户保持密切沟通，及时收集客户的反馈意见，并根据反馈进行调整和完善。同时，设计师还应学会从客户反馈中提炼出有用的建议和意见，以优化设计方案，提高设计质量和客户满意度。</a:t>
            </a:r>
          </a:p>
        </p:txBody>
      </p:sp>
      <p:sp>
        <p:nvSpPr>
          <p:cNvPr id="29" name="TextBox 29"/>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详细描述</a:t>
            </a:r>
          </a:p>
        </p:txBody>
      </p:sp>
      <p:sp>
        <p:nvSpPr>
          <p:cNvPr id="30" name="AutoShape 30"/>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https://d.book118.com/367133026116006043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2024-09-17T12:22:06.263</cp:lastPrinted>
  <dcterms:created xsi:type="dcterms:W3CDTF">2024-09-17T04:22:06Z</dcterms:created>
  <dcterms:modified xsi:type="dcterms:W3CDTF">2024-09-17T04:22:08Z</dcterms:modified>
</cp:coreProperties>
</file>