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E336C-3F21-44B6-897F-6B4B0281C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FB248-A9B4-4020-BA95-D2F5DFF4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30D77-7C2A-48D3-BB62-B781450E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515EF-1B9F-4BEF-9EE8-367009F1A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6CAEA-8037-4609-8DAA-5C407DA89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0A4A9-F63E-4354-ABBB-041C5F21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693DB-633C-4773-A678-9F87B4B8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00B43-E6F7-4542-93C2-2712FD03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9232D-37CE-476A-B319-40DB751C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6FD88-BCC9-4F82-8FE5-75B4C209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901FD-E097-4C8B-8A7F-FDBAED0C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7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401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高危截肢产妇剖宫产麻醉管理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高危截肢产妇剖宫产麻醉的特点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麻醉管理方案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麻醉效果评价与并发症处理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剖宫产手术是高危截肢产妇分娩的重要手段，而麻醉管理是手术成功的关键之一。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高危截肢产妇是指存在多种并发症和风险的产妇，如妊娠期高血压、糖尿病、心脏病等。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通过对高危截肢产妇剖宫产麻醉管理的研究，提高手术的安全性和成功率。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为临床医生提供科学依据，规范麻醉操作和管理流程，降低手术风险。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提高产妇和新生儿的生存质量，减少并发症的发生。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高危截肢产妇剖宫产麻醉的特点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截肢产妇的神经系统可能受到影响，对麻醉药物的敏感性和反应性可能发生变化。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截肢产妇的免疫系统可能受损，增加术后感染的风险。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截肢产妇可能存在循环血量不足、心肺功能不全等问题，导致麻醉风险增加。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截肢产妇的生理特点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需要快速起效、维持麻醉平稳、缩短手术时间、减少并发症等。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需要考虑到胎儿的安全，避免对胎儿造成不良影响。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需要密切监测产妇的生命体征，及时处理各种紧急情况。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剖宫产手术的麻醉要求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截肢产妇可能存在多种并发症，如高血压、糖尿病、心脏病等，这些并发症会增加麻醉风险。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剖宫产手术本身具有较高的风险，如大出血、感染、损伤等，需要严格控制手术指征和时机。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麻醉管理需要综合考虑多种因素，如产妇的生理状况、手术要求、胎儿状况等，制定个性化的麻醉方案。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高危因素的分析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麻醉管理方案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对产妇的病史、生理状况、高危因素等进行全面评估，了解是否存在对麻醉风险的增加因素。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产妇状况评估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术前禁食禁饮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备血和备药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确保产妇在手术前已经充分禁食禁饮，以降低麻醉诱导时的反流和误吸风险。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根据产妇状况和手术需要，准备适当的血液制品和急救药品。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对于存在严重呼吸系统疾病或紧急剖宫产的产妇，通常选择全身麻醉。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对于一般状况良好的产妇，可以选择区域麻醉如硬膜外麻醉或蛛网膜下隙阻滞，以减少对产妇和胎儿的影响。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区域麻醉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麻醉方法的选择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持续监测产妇的血压、心率、呼吸、心电图和血氧饱和度等指标，以及胎儿的胎心监测。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根据产妇的失血量、尿量等指标，合理补充液体，维持循环稳定。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对于术后疼痛，采取适当的镇痛措施，如使用镇痛泵或按时给药，确保产妇舒适。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麻醉实施过程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https://d.book118.com/367134016044006031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2024-09-03T09:25:43.441</cp:lastPrinted>
  <dcterms:created xsi:type="dcterms:W3CDTF">2024-09-03T01:25:43Z</dcterms:created>
  <dcterms:modified xsi:type="dcterms:W3CDTF">2024-09-03T01:25:45Z</dcterms:modified>
</cp:coreProperties>
</file>