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F9A75-5AA5-49BA-93C0-4B63F9C90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3339A-FAC2-4594-BAFA-B6DDBF2D6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03F78-2A25-4BD4-B21B-8A5040810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E355B-D552-4CC1-B948-A81DA27DD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9BB2B5-42C5-4791-A302-D49C8FA20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062E3-398A-4A11-A8BC-33AD9BA9D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AC8C02-BA78-4A84-8B0E-5BC8A8B6C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F7175-A701-4357-AA2B-1BC9CCCC9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7C057-6A8C-4AFE-925A-F79CF2D9D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49176-9B3C-4D66-9920-FDC12FD41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621B5-B417-4EFA-97A2-B3F4C8D1B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3405303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小学生寒假安全教育课件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202X-12-25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寒假安全须知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社会实践与公益活动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家长与学校的安全教育责任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寒假安全须知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遵守交通规则，走人行横道，不闯红灯，不翻越栏杆。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安全过马路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选择安全交通工具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佩戴安全带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乘坐正规运营的公共汽车、地铁等交通工具，不乘坐黑车。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坐车时，特别是乘坐私家车时，要佩戴安全带，确保安全。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安全出行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防火防电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不玩火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不私自玩火柴、打火机等易燃物品，远离火源。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注意电器使用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使用电器时要保持手干燥，避免触电事故。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学习火灾逃生知识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了解火灾逃生的基本方法，熟悉逃生路线。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不吃过期、变质食品，不喝生水。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注意食品安全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在冰天雪地中行走时要特别小心，避免滑倒摔伤。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防止摔伤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不接触有毒、有害物品，如农药、清洁剂等。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避免接触危险物品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防止意外伤害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网络安全是指网络系统的硬件、软件及其系统中的数据受到保护，不因偶然的或者恶意的原因而遭受到破坏、更改、泄露，系统连续可靠正常地运行，网络服务不中断。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网络安全威胁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网络面临着来自各方面的威胁，包括黑客攻击、病毒和恶意软件、网络钓鱼等。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为了保护网络安全，需要采取一系列的安全措施，如安装防火墙、使用安全软件、定期更新操作系统和应用程序等。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网络安全基本知识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在网上交友时，需要警惕虚假身份的人，不要轻易泄露个人信息。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208" b="4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识别虚假身份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在网上交友时，需要保持清醒的头脑，不要轻易陷入情感陷阱。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避免陷入情感陷阱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如果遇到不合适的交友请求或者骚扰信息，需要学会拒绝和举报。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学会拒绝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网上交友须谨慎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学会识别虚假信息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对于来路不明的信息或者网站，需要保持警惕，不要轻易点击或者下载。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保护账号安全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对于自己的账号和密码，需要严格保密，不要轻易告诉他人。同时，也需要定期更换密码和检查账户安全。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不轻易透露个人信息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在网上活动时，不要轻易透露个人真实姓名、学校、家庭住址、电话号码等敏感信息。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保护个人信息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健康生活指导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https://d.book118.com/367134053030006030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2024-09-01T16:49:46.550</cp:lastPrinted>
  <dcterms:created xsi:type="dcterms:W3CDTF">2024-09-01T08:49:46Z</dcterms:created>
  <dcterms:modified xsi:type="dcterms:W3CDTF">2024-09-01T08:49:48Z</dcterms:modified>
</cp:coreProperties>
</file>