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8961438" cy="6721475"/>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99.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5.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0.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1.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12.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12.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10.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19.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20.e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24.e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24.emf" /></Relationships>
</file>

<file path=ppt/drawings/_rels/vmlDrawing13.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14.vml.rels>&#65279;<?xml version="1.0" encoding="utf-8" standalone="yes"?><Relationships xmlns="http://schemas.openxmlformats.org/package/2006/relationships"><Relationship Id="rId1" Type="http://schemas.openxmlformats.org/officeDocument/2006/relationships/image" Target="../media/image24.emf" /></Relationships>
</file>

<file path=ppt/drawings/_rels/vmlDrawing15.vml.rels>&#65279;<?xml version="1.0" encoding="utf-8" standalone="yes"?><Relationships xmlns="http://schemas.openxmlformats.org/package/2006/relationships"><Relationship Id="rId1" Type="http://schemas.openxmlformats.org/officeDocument/2006/relationships/image" Target="../media/image24.emf" /></Relationships>
</file>

<file path=ppt/drawings/_rels/vmlDrawing16.vml.rels>&#65279;<?xml version="1.0" encoding="utf-8" standalone="yes"?><Relationships xmlns="http://schemas.openxmlformats.org/package/2006/relationships"><Relationship Id="rId1" Type="http://schemas.openxmlformats.org/officeDocument/2006/relationships/image" Target="../media/image24.emf" /></Relationships>
</file>

<file path=ppt/drawings/_rels/vmlDrawing17.vml.rels>&#65279;<?xml version="1.0" encoding="utf-8" standalone="yes"?><Relationships xmlns="http://schemas.openxmlformats.org/package/2006/relationships"><Relationship Id="rId1" Type="http://schemas.openxmlformats.org/officeDocument/2006/relationships/image" Target="../media/image29.emf" /></Relationships>
</file>

<file path=ppt/drawings/_rels/vmlDrawing18.vml.rels>&#65279;<?xml version="1.0" encoding="utf-8" standalone="yes"?><Relationships xmlns="http://schemas.openxmlformats.org/package/2006/relationships"><Relationship Id="rId1" Type="http://schemas.openxmlformats.org/officeDocument/2006/relationships/image" Target="../media/image24.emf" /></Relationships>
</file>

<file path=ppt/drawings/_rels/vmlDrawing19.vml.rels>&#65279;<?xml version="1.0" encoding="utf-8" standalone="yes"?><Relationships xmlns="http://schemas.openxmlformats.org/package/2006/relationships"><Relationship Id="rId1" Type="http://schemas.openxmlformats.org/officeDocument/2006/relationships/image" Target="../media/image11.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8194" name="Rectangle 2"/>
          <p:cNvSpPr>
            <a:spLocks noGrp="1" noRot="1" noChangeAspect="1" noChangeArrowheads="1" noTextEdit="1"/>
          </p:cNvSpPr>
          <p:nvPr>
            <p:ph type="sldImg" idx="2"/>
          </p:nvPr>
        </p:nvSpPr>
        <p:spPr bwMode="auto">
          <a:xfrm>
            <a:off x="488950" y="622300"/>
            <a:ext cx="5826125" cy="4368800"/>
          </a:xfrm>
          <a:prstGeom prst="rect">
            <a:avLst/>
          </a:prstGeom>
          <a:noFill/>
          <a:ln w="9525">
            <a:solidFill>
              <a:schemeClr val="bg1"/>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5123" name="Rectangle 3"/>
          <p:cNvSpPr>
            <a:spLocks noGrp="1" noChangeArrowheads="1"/>
          </p:cNvSpPr>
          <p:nvPr>
            <p:ph type="body" sz="quarter" idx="3"/>
          </p:nvPr>
        </p:nvSpPr>
        <p:spPr bwMode="auto">
          <a:xfrm>
            <a:off x="550472" y="5334831"/>
            <a:ext cx="5792745" cy="12380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lvl="0"/>
            <a:r>
              <a:rPr lang="es-ES_tradnl" altLang="zh-CN" noProof="0" smtClean="0"/>
              <a:t>Click to edit Master text styles</a:t>
            </a:r>
          </a:p>
          <a:p>
            <a:pPr lvl="1"/>
            <a:r>
              <a:rPr lang="es-ES_tradnl" altLang="zh-CN" noProof="0" smtClean="0"/>
              <a:t>Second level</a:t>
            </a:r>
          </a:p>
          <a:p>
            <a:pPr lvl="2"/>
            <a:r>
              <a:rPr lang="es-ES_tradnl" altLang="zh-CN" noProof="0" smtClean="0"/>
              <a:t>Third level</a:t>
            </a:r>
          </a:p>
          <a:p>
            <a:pPr lvl="3"/>
            <a:r>
              <a:rPr lang="es-ES_tradnl" altLang="zh-CN" noProof="0" smtClean="0"/>
              <a:t>Fourth level</a:t>
            </a:r>
          </a:p>
          <a:p>
            <a:pPr lvl="4"/>
            <a:r>
              <a:rPr lang="es-ES_tradnl" altLang="zh-CN" noProof="0" smtClean="0"/>
              <a:t>Fifth level</a:t>
            </a:r>
          </a:p>
        </p:txBody>
      </p:sp>
      <p:sp>
        <p:nvSpPr>
          <p:cNvPr id="5127" name="Rectangle 7"/>
          <p:cNvSpPr>
            <a:spLocks noGrp="1" noChangeArrowheads="1"/>
          </p:cNvSpPr>
          <p:nvPr>
            <p:ph type="sldNum" sz="quarter" idx="5"/>
          </p:nvPr>
        </p:nvSpPr>
        <p:spPr bwMode="auto">
          <a:xfrm>
            <a:off x="6066382" y="9547445"/>
            <a:ext cx="539269" cy="1850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spAutoFit/>
          </a:bodyPr>
          <a:lstStyle>
            <a:lvl1pPr algn="r">
              <a:defRPr sz="1200"/>
            </a:lvl1pPr>
          </a:lstStyle>
          <a:p>
            <a:pPr>
              <a:defRPr/>
            </a:pPr>
            <a:fld id="{3C3A632B-FBDE-46D4-BF6F-6D14421E6342}" type="slidenum">
              <a:rPr lang="es-ES_tradnl" altLang="zh-CN" smtClean="0"/>
              <a:pPr>
                <a:defRPr/>
              </a:pPr>
              <a:t>‹#›</a:t>
            </a:fld>
            <a:endParaRPr lang="zh-CN" altLang="es-ES_tradnl"/>
          </a:p>
        </p:txBody>
      </p:sp>
      <p:sp>
        <p:nvSpPr>
          <p:cNvPr id="5128" name="doc id"/>
          <p:cNvSpPr>
            <a:spLocks noGrp="1" noChangeArrowheads="1"/>
          </p:cNvSpPr>
          <p:nvPr>
            <p:ph type="ftr" sz="quarter" idx="4"/>
          </p:nvPr>
        </p:nvSpPr>
        <p:spPr bwMode="auto">
          <a:xfrm>
            <a:off x="6605585" y="110501"/>
            <a:ext cx="66" cy="123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b" anchorCtr="0" compatLnSpc="1">
            <a:prstTxWarp prst="textNoShape">
              <a:avLst/>
            </a:prstTxWarp>
            <a:spAutoFit/>
          </a:bodyPr>
          <a:lstStyle>
            <a:lvl1pPr algn="r">
              <a:defRPr sz="800"/>
            </a:lvl1pPr>
          </a:lstStyle>
          <a:p>
            <a:pPr>
              <a:defRPr/>
            </a:pPr>
            <a:endParaRPr lang="zh-CN" altLang="es-ES_tradnl"/>
          </a:p>
        </p:txBody>
      </p:sp>
    </p:spTree>
    <p:extLst>
      <p:ext uri="{BB962C8B-B14F-4D97-AF65-F5344CB8AC3E}">
        <p14:creationId xmlns:p14="http://schemas.microsoft.com/office/powerpoint/2010/main" val="3303025599"/>
      </p:ext>
    </p:extLst>
  </p:cSld>
  <p:clrMap bg1="lt1" tx1="dk1" bg2="lt2" tx2="dk2" accent1="accent1" accent2="accent2" accent3="accent3" accent4="accent4" accent5="accent5" accent6="accent6" hlink="hlink" folHlink="folHlink"/>
  <p:notesStyle>
    <a:lvl1pPr algn="l" defTabSz="895350" rtl="0" eaLnBrk="0" fontAlgn="base" hangingPunct="0">
      <a:spcBef>
        <a:spcPct val="0"/>
      </a:spcBef>
      <a:spcAft>
        <a:spcPct val="0"/>
      </a:spcAft>
      <a:buClr>
        <a:schemeClr val="tx2"/>
      </a:buClr>
      <a:defRPr sz="1600" kern="1200">
        <a:solidFill>
          <a:schemeClr val="tx1"/>
        </a:solidFill>
        <a:latin typeface="Arial"/>
        <a:ea typeface="+mn-ea"/>
        <a:cs typeface="+mn-cs"/>
      </a:defRPr>
    </a:lvl1pPr>
    <a:lvl2pPr marL="117475" indent="-11588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mn-ea"/>
        <a:cs typeface="+mn-cs"/>
      </a:defRPr>
    </a:lvl2pPr>
    <a:lvl3pPr marL="300038" indent="-1809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mn-ea"/>
        <a:cs typeface="+mn-cs"/>
      </a:defRPr>
    </a:lvl3pPr>
    <a:lvl4pPr marL="427038" indent="-125413" algn="l" defTabSz="895350" rtl="0" eaLnBrk="0" fontAlgn="base" hangingPunct="0">
      <a:spcBef>
        <a:spcPct val="0"/>
      </a:spcBef>
      <a:spcAft>
        <a:spcPct val="0"/>
      </a:spcAft>
      <a:buClr>
        <a:schemeClr val="tx2"/>
      </a:buClr>
      <a:buFont typeface="Arial"/>
      <a:buChar char="▫"/>
      <a:defRPr sz="1600" kern="1200">
        <a:solidFill>
          <a:schemeClr val="tx1"/>
        </a:solidFill>
        <a:latin typeface="Arial"/>
        <a:ea typeface="+mn-ea"/>
        <a:cs typeface="+mn-cs"/>
      </a:defRPr>
    </a:lvl4pPr>
    <a:lvl5pPr marL="542925" indent="-11430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a:xfrm>
            <a:off x="586480" y="5579134"/>
            <a:ext cx="6171657" cy="247607"/>
          </a:xfrm>
        </p:spPr>
        <p:txBody>
          <a:bodyPr/>
          <a:lstStyle/>
          <a:p>
            <a:endParaRPr kumimoji="1" lang="zh-CN" altLang="en-US"/>
          </a:p>
        </p:txBody>
      </p:sp>
      <p:sp>
        <p:nvSpPr>
          <p:cNvPr id="4" name="幻灯片编号占位符 3"/>
          <p:cNvSpPr>
            <a:spLocks noGrp="1"/>
          </p:cNvSpPr>
          <p:nvPr>
            <p:ph type="sldNum" sz="quarter" idx="10"/>
          </p:nvPr>
        </p:nvSpPr>
        <p:spPr/>
        <p:txBody>
          <a:bodyPr/>
          <a:lstStyle/>
          <a:p>
            <a:pPr>
              <a:defRPr/>
            </a:pPr>
            <a:fld id="{3C3A632B-FBDE-46D4-BF6F-6D14421E6342}" type="slidenum">
              <a:rPr lang="es-ES_tradnl" altLang="zh-CN" smtClean="0">
                <a:solidFill>
                  <a:srgbClr val="000000"/>
                </a:solidFill>
              </a:rPr>
              <a:pPr>
                <a:defRPr/>
              </a:pPr>
              <a:t>1</a:t>
            </a:fld>
            <a:endParaRPr lang="zh-CN" altLang="es-ES_tradnl">
              <a:solidFill>
                <a:srgbClr val="000000"/>
              </a:solidFill>
            </a:endParaRPr>
          </a:p>
        </p:txBody>
      </p:sp>
    </p:spTree>
    <p:extLst>
      <p:ext uri="{BB962C8B-B14F-4D97-AF65-F5344CB8AC3E}">
        <p14:creationId xmlns:p14="http://schemas.microsoft.com/office/powerpoint/2010/main" val="825689496"/>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581823" y="5597074"/>
            <a:ext cx="6122652" cy="247607"/>
          </a:xfrm>
        </p:spPr>
        <p:txBody>
          <a:bodyPr/>
          <a:lstStyle/>
          <a:p>
            <a:endParaRPr lang="zh-CN" altLang="es-ES_tradnl"/>
          </a:p>
        </p:txBody>
      </p:sp>
      <p:sp>
        <p:nvSpPr>
          <p:cNvPr id="4" name="Slide Number Placeholder 3"/>
          <p:cNvSpPr>
            <a:spLocks noGrp="1"/>
          </p:cNvSpPr>
          <p:nvPr>
            <p:ph type="sldNum" sz="quarter" idx="10"/>
          </p:nvPr>
        </p:nvSpPr>
        <p:spPr/>
        <p:txBody>
          <a:bodyPr/>
          <a:lstStyle/>
          <a:p>
            <a:pPr>
              <a:defRPr/>
            </a:pPr>
            <a:fld id="{3C3A632B-FBDE-46D4-BF6F-6D14421E6342}" type="slidenum">
              <a:rPr lang="es-ES_tradnl" altLang="zh-CN" smtClean="0">
                <a:solidFill>
                  <a:srgbClr val="000000"/>
                </a:solidFill>
              </a:rPr>
              <a:pPr>
                <a:defRPr/>
              </a:pPr>
              <a:t>3</a:t>
            </a:fld>
            <a:endParaRPr lang="zh-CN" altLang="es-ES_tradnl">
              <a:solidFill>
                <a:srgbClr val="000000"/>
              </a:solidFill>
            </a:endParaRPr>
          </a:p>
        </p:txBody>
      </p:sp>
    </p:spTree>
    <p:extLst>
      <p:ext uri="{BB962C8B-B14F-4D97-AF65-F5344CB8AC3E}">
        <p14:creationId xmlns:p14="http://schemas.microsoft.com/office/powerpoint/2010/main" val="3911292240"/>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a:xfrm>
            <a:off x="586480" y="5579134"/>
            <a:ext cx="6171657" cy="247607"/>
          </a:xfrm>
        </p:spPr>
        <p:txBody>
          <a:bodyPr/>
          <a:lstStyle/>
          <a:p>
            <a:endParaRPr kumimoji="1" lang="zh-CN" altLang="en-US"/>
          </a:p>
        </p:txBody>
      </p:sp>
      <p:sp>
        <p:nvSpPr>
          <p:cNvPr id="4" name="幻灯片编号占位符 3"/>
          <p:cNvSpPr>
            <a:spLocks noGrp="1"/>
          </p:cNvSpPr>
          <p:nvPr>
            <p:ph type="sldNum" sz="quarter" idx="10"/>
          </p:nvPr>
        </p:nvSpPr>
        <p:spPr/>
        <p:txBody>
          <a:bodyPr/>
          <a:lstStyle/>
          <a:p>
            <a:pPr>
              <a:defRPr/>
            </a:pPr>
            <a:fld id="{3C3A632B-FBDE-46D4-BF6F-6D14421E6342}" type="slidenum">
              <a:rPr lang="es-ES_tradnl" altLang="zh-CN" smtClean="0">
                <a:solidFill>
                  <a:srgbClr val="000000"/>
                </a:solidFill>
              </a:rPr>
              <a:pPr>
                <a:defRPr/>
              </a:pPr>
              <a:t>4</a:t>
            </a:fld>
            <a:endParaRPr lang="zh-CN" altLang="es-ES_tradnl">
              <a:solidFill>
                <a:srgbClr val="000000"/>
              </a:solidFill>
            </a:endParaRPr>
          </a:p>
        </p:txBody>
      </p:sp>
    </p:spTree>
    <p:extLst>
      <p:ext uri="{BB962C8B-B14F-4D97-AF65-F5344CB8AC3E}">
        <p14:creationId xmlns:p14="http://schemas.microsoft.com/office/powerpoint/2010/main" val="876325796"/>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581823" y="5597074"/>
            <a:ext cx="6122652" cy="247607"/>
          </a:xfrm>
        </p:spPr>
        <p:txBody>
          <a:bodyPr/>
          <a:lstStyle/>
          <a:p>
            <a:endParaRPr lang="zh-CN" altLang="es-ES_tradnl"/>
          </a:p>
        </p:txBody>
      </p:sp>
      <p:sp>
        <p:nvSpPr>
          <p:cNvPr id="4" name="Slide Number Placeholder 3"/>
          <p:cNvSpPr>
            <a:spLocks noGrp="1"/>
          </p:cNvSpPr>
          <p:nvPr>
            <p:ph type="sldNum" sz="quarter" idx="10"/>
          </p:nvPr>
        </p:nvSpPr>
        <p:spPr/>
        <p:txBody>
          <a:bodyPr/>
          <a:lstStyle/>
          <a:p>
            <a:pPr>
              <a:defRPr/>
            </a:pPr>
            <a:fld id="{3C3A632B-FBDE-46D4-BF6F-6D14421E6342}" type="slidenum">
              <a:rPr lang="es-ES_tradnl" altLang="zh-CN" smtClean="0">
                <a:solidFill>
                  <a:srgbClr val="000000"/>
                </a:solidFill>
              </a:rPr>
              <a:pPr>
                <a:defRPr/>
              </a:pPr>
              <a:t>7</a:t>
            </a:fld>
            <a:endParaRPr lang="zh-CN" altLang="es-ES_tradnl">
              <a:solidFill>
                <a:srgbClr val="000000"/>
              </a:solidFill>
            </a:endParaRPr>
          </a:p>
        </p:txBody>
      </p:sp>
    </p:spTree>
    <p:extLst>
      <p:ext uri="{BB962C8B-B14F-4D97-AF65-F5344CB8AC3E}">
        <p14:creationId xmlns:p14="http://schemas.microsoft.com/office/powerpoint/2010/main" val="3183009851"/>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 name="Rectangle 7"/>
          <p:cNvSpPr>
            <a:spLocks noGrp="1" noChangeArrowheads="1"/>
          </p:cNvSpPr>
          <p:nvPr>
            <p:ph type="sldNum" sz="quarter" idx="5"/>
          </p:nvPr>
        </p:nvSpPr>
        <p:spPr/>
        <p:txBody>
          <a:bodyPr/>
          <a:lstStyle/>
          <a:p>
            <a:fld id="{09F0FF60-B8E7-4957-87AC-3EA8E3FE03C7}" type="slidenum">
              <a:rPr lang="en-US"/>
              <a:t>11</a:t>
            </a:fld>
            <a:endParaRPr lang="en-US"/>
          </a:p>
        </p:txBody>
      </p:sp>
      <p:sp>
        <p:nvSpPr>
          <p:cNvPr id="241666" name="Rectangle 7"/>
          <p:cNvSpPr txBox="1">
            <a:spLocks noGrp="1" noChangeArrowheads="1"/>
          </p:cNvSpPr>
          <p:nvPr/>
        </p:nvSpPr>
        <p:spPr bwMode="auto">
          <a:xfrm>
            <a:off x="6771718" y="8953791"/>
            <a:ext cx="94768" cy="2011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a:defRPr sz="2400">
                <a:solidFill>
                  <a:schemeClr val="tx1"/>
                </a:solidFill>
                <a:latin typeface="Arial" pitchFamily="34" charset="0"/>
              </a:defRPr>
            </a:lvl1pPr>
            <a:lvl2pPr marL="37839650" indent="-37384038">
              <a:defRPr sz="2400">
                <a:solidFill>
                  <a:schemeClr val="tx1"/>
                </a:solidFill>
                <a:latin typeface="Arial" pitchFamily="34" charset="0"/>
              </a:defRPr>
            </a:lvl2pPr>
            <a:lvl3pPr>
              <a:defRPr sz="2400">
                <a:solidFill>
                  <a:schemeClr val="tx1"/>
                </a:solidFill>
                <a:latin typeface="Arial" pitchFamily="34" charset="0"/>
              </a:defRPr>
            </a:lvl3pPr>
            <a:lvl4pPr>
              <a:defRPr sz="2400">
                <a:solidFill>
                  <a:schemeClr val="tx1"/>
                </a:solidFill>
                <a:latin typeface="Arial" pitchFamily="34" charset="0"/>
              </a:defRPr>
            </a:lvl4pPr>
            <a:lvl5pPr>
              <a:defRPr sz="2400">
                <a:solidFill>
                  <a:schemeClr val="tx1"/>
                </a:solidFill>
                <a:latin typeface="Arial" pitchFamily="34" charset="0"/>
              </a:defRPr>
            </a:lvl5pPr>
            <a:lvl6pPr marL="457200" fontAlgn="base">
              <a:spcBef>
                <a:spcPct val="0"/>
              </a:spcBef>
              <a:spcAft>
                <a:spcPct val="0"/>
              </a:spcAft>
              <a:defRPr sz="2400">
                <a:solidFill>
                  <a:schemeClr val="tx1"/>
                </a:solidFill>
                <a:latin typeface="Arial" pitchFamily="34" charset="0"/>
              </a:defRPr>
            </a:lvl6pPr>
            <a:lvl7pPr marL="914400" fontAlgn="base">
              <a:spcBef>
                <a:spcPct val="0"/>
              </a:spcBef>
              <a:spcAft>
                <a:spcPct val="0"/>
              </a:spcAft>
              <a:defRPr sz="2400">
                <a:solidFill>
                  <a:schemeClr val="tx1"/>
                </a:solidFill>
                <a:latin typeface="Arial" pitchFamily="34" charset="0"/>
              </a:defRPr>
            </a:lvl7pPr>
            <a:lvl8pPr marL="1371600" fontAlgn="base">
              <a:spcBef>
                <a:spcPct val="0"/>
              </a:spcBef>
              <a:spcAft>
                <a:spcPct val="0"/>
              </a:spcAft>
              <a:defRPr sz="2400">
                <a:solidFill>
                  <a:schemeClr val="tx1"/>
                </a:solidFill>
                <a:latin typeface="Arial" pitchFamily="34" charset="0"/>
              </a:defRPr>
            </a:lvl8pPr>
            <a:lvl9pPr marL="1828800" fontAlgn="base">
              <a:spcBef>
                <a:spcPct val="0"/>
              </a:spcBef>
              <a:spcAft>
                <a:spcPct val="0"/>
              </a:spcAft>
              <a:defRPr sz="2400">
                <a:solidFill>
                  <a:schemeClr val="tx1"/>
                </a:solidFill>
                <a:latin typeface="Arial" pitchFamily="34" charset="0"/>
              </a:defRPr>
            </a:lvl9pPr>
          </a:lstStyle>
          <a:p>
            <a:pPr algn="r"/>
            <a:fld id="{C669F9C9-E910-4089-85E7-75EE55B5ED21}" type="slidenum">
              <a:rPr lang="en-US" sz="1300">
                <a:solidFill>
                  <a:srgbClr val="000000"/>
                </a:solidFill>
                <a:latin typeface="ITC Franklin Gothic Std Book" pitchFamily="34" charset="0"/>
                <a:cs typeface="Arial" pitchFamily="34" charset="0"/>
              </a:rPr>
              <a:pPr algn="r"/>
              <a:t>11</a:t>
            </a:fld>
            <a:endParaRPr lang="en-US" sz="1300">
              <a:solidFill>
                <a:srgbClr val="000000"/>
              </a:solidFill>
              <a:latin typeface="ITC Franklin Gothic Std Book" pitchFamily="34" charset="0"/>
              <a:cs typeface="Arial" pitchFamily="34" charset="0"/>
            </a:endParaRPr>
          </a:p>
        </p:txBody>
      </p:sp>
      <p:sp>
        <p:nvSpPr>
          <p:cNvPr id="241667" name="Rectangle 2"/>
          <p:cNvSpPr>
            <a:spLocks noGrp="1" noRot="1" noChangeAspect="1" noChangeArrowheads="1" noTextEdit="1"/>
          </p:cNvSpPr>
          <p:nvPr>
            <p:ph type="sldImg"/>
          </p:nvPr>
        </p:nvSpPr>
        <p:spPr>
          <a:xfrm>
            <a:off x="809625" y="584200"/>
            <a:ext cx="5464175" cy="4098925"/>
          </a:xfrm>
        </p:spPr>
      </p:sp>
      <p:sp>
        <p:nvSpPr>
          <p:cNvPr id="241668" name="Rectangle 3"/>
          <p:cNvSpPr>
            <a:spLocks noGrp="1" noChangeArrowheads="1"/>
          </p:cNvSpPr>
          <p:nvPr>
            <p:ph type="body" idx="1"/>
          </p:nvPr>
        </p:nvSpPr>
        <p:spPr>
          <a:xfrm>
            <a:off x="569675" y="5003891"/>
            <a:ext cx="6023175" cy="246773"/>
          </a:xfrm>
        </p:spPr>
        <p:txBody>
          <a:bodyPr/>
          <a:lstStyle/>
          <a:p>
            <a:endParaRPr lang="en-GB"/>
          </a:p>
        </p:txBody>
      </p:sp>
    </p:spTree>
    <p:extLst>
      <p:ext uri="{BB962C8B-B14F-4D97-AF65-F5344CB8AC3E}">
        <p14:creationId xmlns:p14="http://schemas.microsoft.com/office/powerpoint/2010/main" val="3281883808"/>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Rectangle 5"/>
          <p:cNvSpPr>
            <a:spLocks noGrp="1" noChangeArrowheads="1"/>
          </p:cNvSpPr>
          <p:nvPr>
            <p:ph type="sldNum" sz="quarter" idx="5"/>
          </p:nvPr>
        </p:nvSpPr>
        <p:spPr/>
        <p:txBody>
          <a:bodyPr/>
          <a:lstStyle/>
          <a:p>
            <a:pPr>
              <a:buClr>
                <a:srgbClr val="1F497D"/>
              </a:buClr>
            </a:pPr>
            <a:fld id="{FE26ED94-E2F8-4B26-98C5-10AE7F574F29}" type="slidenum">
              <a:rPr lang="zh-CN" altLang="en-US">
                <a:solidFill>
                  <a:prstClr val="black"/>
                </a:solidFill>
              </a:rPr>
              <a:pPr>
                <a:buClr>
                  <a:srgbClr val="1F497D"/>
                </a:buClr>
              </a:pPr>
              <a:t>12</a:t>
            </a:fld>
            <a:endParaRPr lang="en-US" altLang="zh-CN">
              <a:solidFill>
                <a:prstClr val="black"/>
              </a:solidFill>
            </a:endParaRPr>
          </a:p>
        </p:txBody>
      </p:sp>
      <p:sp>
        <p:nvSpPr>
          <p:cNvPr id="177154" name="doc id"/>
          <p:cNvSpPr txBox="1">
            <a:spLocks noGrp="1" noChangeArrowheads="1"/>
          </p:cNvSpPr>
          <p:nvPr/>
        </p:nvSpPr>
        <p:spPr bwMode="auto">
          <a:xfrm>
            <a:off x="5290103" y="96398"/>
            <a:ext cx="1576724" cy="123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b">
            <a:spAutoFit/>
          </a:bodyPr>
          <a:lstStyle>
            <a:lvl1pPr>
              <a:spcAft>
                <a:spcPct val="0"/>
              </a:spcAft>
              <a:defRPr sz="2400">
                <a:solidFill>
                  <a:schemeClr val="tx1"/>
                </a:solidFill>
                <a:latin typeface="Arial"/>
              </a:defRPr>
            </a:lvl1pPr>
            <a:lvl2pPr marL="742950" indent="-285750">
              <a:spcAft>
                <a:spcPct val="0"/>
              </a:spcAft>
              <a:defRPr sz="2400">
                <a:solidFill>
                  <a:schemeClr val="tx1"/>
                </a:solidFill>
                <a:latin typeface="Arial"/>
              </a:defRPr>
            </a:lvl2pPr>
            <a:lvl3pPr marL="1143000" indent="-228600">
              <a:spcAft>
                <a:spcPct val="0"/>
              </a:spcAft>
              <a:defRPr sz="2400">
                <a:solidFill>
                  <a:schemeClr val="tx1"/>
                </a:solidFill>
                <a:latin typeface="Arial"/>
              </a:defRPr>
            </a:lvl3pPr>
            <a:lvl4pPr marL="1600200" indent="-228600">
              <a:spcAft>
                <a:spcPct val="0"/>
              </a:spcAft>
              <a:defRPr sz="2400">
                <a:solidFill>
                  <a:schemeClr val="tx1"/>
                </a:solidFill>
                <a:latin typeface="Arial"/>
              </a:defRPr>
            </a:lvl4pPr>
            <a:lvl5pPr marL="2057400" indent="-228600">
              <a:spcAft>
                <a:spcPct val="0"/>
              </a:spcAft>
              <a:defRPr sz="2400">
                <a:solidFill>
                  <a:schemeClr val="tx1"/>
                </a:solidFill>
                <a:latin typeface="Arial"/>
              </a:defRPr>
            </a:lvl5pPr>
            <a:lvl6pPr marL="2514600" indent="-228600" fontAlgn="base">
              <a:spcBef>
                <a:spcPct val="0"/>
              </a:spcBef>
              <a:spcAft>
                <a:spcPct val="0"/>
              </a:spcAft>
              <a:defRPr sz="2400">
                <a:solidFill>
                  <a:schemeClr val="tx1"/>
                </a:solidFill>
                <a:latin typeface="Arial"/>
              </a:defRPr>
            </a:lvl6pPr>
            <a:lvl7pPr marL="2971800" indent="-228600" fontAlgn="base">
              <a:spcBef>
                <a:spcPct val="0"/>
              </a:spcBef>
              <a:spcAft>
                <a:spcPct val="0"/>
              </a:spcAft>
              <a:defRPr sz="2400">
                <a:solidFill>
                  <a:schemeClr val="tx1"/>
                </a:solidFill>
                <a:latin typeface="Arial"/>
              </a:defRPr>
            </a:lvl7pPr>
            <a:lvl8pPr marL="3429000" indent="-228600" fontAlgn="base">
              <a:spcBef>
                <a:spcPct val="0"/>
              </a:spcBef>
              <a:spcAft>
                <a:spcPct val="0"/>
              </a:spcAft>
              <a:defRPr sz="2400">
                <a:solidFill>
                  <a:schemeClr val="tx1"/>
                </a:solidFill>
                <a:latin typeface="Arial"/>
              </a:defRPr>
            </a:lvl8pPr>
            <a:lvl9pPr marL="3886200" indent="-228600" fontAlgn="base">
              <a:spcBef>
                <a:spcPct val="0"/>
              </a:spcBef>
              <a:spcAft>
                <a:spcPct val="0"/>
              </a:spcAft>
              <a:defRPr sz="2400">
                <a:solidFill>
                  <a:schemeClr val="tx1"/>
                </a:solidFill>
                <a:latin typeface="Arial"/>
              </a:defRPr>
            </a:lvl9pPr>
          </a:lstStyle>
          <a:p>
            <a:pPr algn="r">
              <a:buClrTx/>
            </a:pPr>
            <a:r>
              <a:rPr lang="en-US" altLang="zh-CN" sz="800">
                <a:solidFill>
                  <a:prstClr val="black"/>
                </a:solidFill>
                <a:ea typeface="宋体" charset="-122"/>
              </a:rPr>
              <a:t>SHA-SH0882-20120528-TZL(GB)</a:t>
            </a:r>
          </a:p>
        </p:txBody>
      </p:sp>
      <p:sp>
        <p:nvSpPr>
          <p:cNvPr id="177155" name="Rectangle 5"/>
          <p:cNvSpPr txBox="1">
            <a:spLocks noGrp="1" noChangeArrowheads="1"/>
          </p:cNvSpPr>
          <p:nvPr/>
        </p:nvSpPr>
        <p:spPr bwMode="auto">
          <a:xfrm>
            <a:off x="6305732" y="8947930"/>
            <a:ext cx="561097" cy="1850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lvl1pPr>
              <a:spcAft>
                <a:spcPct val="0"/>
              </a:spcAft>
              <a:defRPr sz="2400">
                <a:solidFill>
                  <a:schemeClr val="tx1"/>
                </a:solidFill>
                <a:latin typeface="Arial"/>
              </a:defRPr>
            </a:lvl1pPr>
            <a:lvl2pPr marL="742950" indent="-285750">
              <a:spcAft>
                <a:spcPct val="0"/>
              </a:spcAft>
              <a:defRPr sz="2400">
                <a:solidFill>
                  <a:schemeClr val="tx1"/>
                </a:solidFill>
                <a:latin typeface="Arial"/>
              </a:defRPr>
            </a:lvl2pPr>
            <a:lvl3pPr marL="1143000" indent="-228600">
              <a:spcAft>
                <a:spcPct val="0"/>
              </a:spcAft>
              <a:defRPr sz="2400">
                <a:solidFill>
                  <a:schemeClr val="tx1"/>
                </a:solidFill>
                <a:latin typeface="Arial"/>
              </a:defRPr>
            </a:lvl3pPr>
            <a:lvl4pPr marL="1600200" indent="-228600">
              <a:spcAft>
                <a:spcPct val="0"/>
              </a:spcAft>
              <a:defRPr sz="2400">
                <a:solidFill>
                  <a:schemeClr val="tx1"/>
                </a:solidFill>
                <a:latin typeface="Arial"/>
              </a:defRPr>
            </a:lvl4pPr>
            <a:lvl5pPr marL="2057400" indent="-228600">
              <a:spcAft>
                <a:spcPct val="0"/>
              </a:spcAft>
              <a:defRPr sz="2400">
                <a:solidFill>
                  <a:schemeClr val="tx1"/>
                </a:solidFill>
                <a:latin typeface="Arial"/>
              </a:defRPr>
            </a:lvl5pPr>
            <a:lvl6pPr marL="2514600" indent="-228600" fontAlgn="base">
              <a:spcBef>
                <a:spcPct val="0"/>
              </a:spcBef>
              <a:spcAft>
                <a:spcPct val="0"/>
              </a:spcAft>
              <a:defRPr sz="2400">
                <a:solidFill>
                  <a:schemeClr val="tx1"/>
                </a:solidFill>
                <a:latin typeface="Arial"/>
              </a:defRPr>
            </a:lvl6pPr>
            <a:lvl7pPr marL="2971800" indent="-228600" fontAlgn="base">
              <a:spcBef>
                <a:spcPct val="0"/>
              </a:spcBef>
              <a:spcAft>
                <a:spcPct val="0"/>
              </a:spcAft>
              <a:defRPr sz="2400">
                <a:solidFill>
                  <a:schemeClr val="tx1"/>
                </a:solidFill>
                <a:latin typeface="Arial"/>
              </a:defRPr>
            </a:lvl7pPr>
            <a:lvl8pPr marL="3429000" indent="-228600" fontAlgn="base">
              <a:spcBef>
                <a:spcPct val="0"/>
              </a:spcBef>
              <a:spcAft>
                <a:spcPct val="0"/>
              </a:spcAft>
              <a:defRPr sz="2400">
                <a:solidFill>
                  <a:schemeClr val="tx1"/>
                </a:solidFill>
                <a:latin typeface="Arial"/>
              </a:defRPr>
            </a:lvl8pPr>
            <a:lvl9pPr marL="3886200" indent="-228600" fontAlgn="base">
              <a:spcBef>
                <a:spcPct val="0"/>
              </a:spcBef>
              <a:spcAft>
                <a:spcPct val="0"/>
              </a:spcAft>
              <a:defRPr sz="2400">
                <a:solidFill>
                  <a:schemeClr val="tx1"/>
                </a:solidFill>
                <a:latin typeface="Arial"/>
              </a:defRPr>
            </a:lvl9pPr>
          </a:lstStyle>
          <a:p>
            <a:pPr algn="r">
              <a:buClrTx/>
            </a:pPr>
            <a:fld id="{C36B16C8-4C8B-4FB8-96C6-074989BF56BB}" type="slidenum">
              <a:rPr lang="zh-CN" altLang="en-US" sz="1200">
                <a:solidFill>
                  <a:prstClr val="black"/>
                </a:solidFill>
                <a:ea typeface="宋体" charset="-122"/>
              </a:rPr>
              <a:pPr algn="r">
                <a:buClrTx/>
              </a:pPr>
              <a:t>12</a:t>
            </a:fld>
            <a:endParaRPr lang="en-US" altLang="zh-CN" sz="1200">
              <a:solidFill>
                <a:prstClr val="black"/>
              </a:solidFill>
              <a:ea typeface="宋体" charset="-122"/>
            </a:endParaRPr>
          </a:p>
        </p:txBody>
      </p:sp>
      <p:sp>
        <p:nvSpPr>
          <p:cNvPr id="177156" name="Rectangle 2"/>
          <p:cNvSpPr>
            <a:spLocks noGrp="1" noRot="1" noChangeAspect="1" noChangeArrowheads="1" noTextEdit="1"/>
          </p:cNvSpPr>
          <p:nvPr>
            <p:ph type="sldImg"/>
          </p:nvPr>
        </p:nvSpPr>
        <p:spPr>
          <a:xfrm>
            <a:off x="1204913" y="698500"/>
            <a:ext cx="4656137" cy="3492500"/>
          </a:xfrm>
        </p:spPr>
      </p:sp>
      <p:sp>
        <p:nvSpPr>
          <p:cNvPr id="177157" name="Rectangle 3"/>
          <p:cNvSpPr>
            <a:spLocks noGrp="1" noChangeArrowheads="1"/>
          </p:cNvSpPr>
          <p:nvPr>
            <p:ph type="body" idx="1"/>
          </p:nvPr>
        </p:nvSpPr>
        <p:spPr>
          <a:xfrm>
            <a:off x="958817" y="4486366"/>
            <a:ext cx="5178586" cy="246773"/>
          </a:xfrm>
        </p:spPr>
        <p:txBody>
          <a:bodyPr/>
          <a:lstStyle/>
          <a:p>
            <a:endParaRPr lang="en-US"/>
          </a:p>
        </p:txBody>
      </p:sp>
    </p:spTree>
    <p:extLst>
      <p:ext uri="{BB962C8B-B14F-4D97-AF65-F5344CB8AC3E}">
        <p14:creationId xmlns:p14="http://schemas.microsoft.com/office/powerpoint/2010/main" val="3188771083"/>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 name="Slide Image Placeholder 2"/>
          <p:cNvSpPr>
            <a:spLocks noGrp="1" noRot="1" noChangeAspect="1"/>
          </p:cNvSpPr>
          <p:nvPr>
            <p:ph type="sldImg"/>
          </p:nvPr>
        </p:nvSpPr>
        <p:spPr>
          <a:xfrm>
            <a:off x="1049338" y="466725"/>
            <a:ext cx="4967287" cy="3725863"/>
          </a:xfrm>
        </p:spPr>
      </p:sp>
      <p:sp>
        <p:nvSpPr>
          <p:cNvPr id="5" name="Notes Placeholder 4"/>
          <p:cNvSpPr>
            <a:spLocks noGrp="1"/>
          </p:cNvSpPr>
          <p:nvPr>
            <p:ph type="body" idx="1"/>
          </p:nvPr>
        </p:nvSpPr>
        <p:spPr>
          <a:xfrm>
            <a:off x="766984" y="4503342"/>
            <a:ext cx="5532548" cy="246773"/>
          </a:xfrm>
        </p:spPr>
        <p:txBody>
          <a:bodyPr>
            <a:spAutoFit/>
          </a:bodyPr>
          <a:lstStyle/>
          <a:p>
            <a:endParaRPr lang="en-US"/>
          </a:p>
        </p:txBody>
      </p:sp>
      <p:sp>
        <p:nvSpPr>
          <p:cNvPr id="8" name="Slide Number Placeholder 3"/>
          <p:cNvSpPr>
            <a:spLocks noGrp="1"/>
          </p:cNvSpPr>
          <p:nvPr>
            <p:ph type="sldNum" sz="quarter" idx="5"/>
          </p:nvPr>
        </p:nvSpPr>
        <p:spPr>
          <a:xfrm>
            <a:off x="3467900" y="9138079"/>
            <a:ext cx="130712" cy="154754"/>
          </a:xfrm>
          <a:prstGeom prst="rect">
            <a:avLst/>
          </a:prstGeom>
        </p:spPr>
        <p:txBody>
          <a:bodyPr vert="horz" wrap="none" lIns="0" tIns="0" rIns="0" bIns="0" rtlCol="0" anchor="t" anchorCtr="1">
            <a:spAutoFit/>
          </a:bodyPr>
          <a:lstStyle>
            <a:lvl1pPr algn="ctr">
              <a:lnSpc>
                <a:spcPct val="100000"/>
              </a:lnSpc>
              <a:spcBef>
                <a:spcPct val="0"/>
              </a:spcBef>
              <a:spcAft>
                <a:spcPct val="0"/>
              </a:spcAft>
              <a:defRPr sz="1000" b="0">
                <a:latin typeface="Times New Roman"/>
              </a:defRPr>
            </a:lvl1pPr>
          </a:lstStyle>
          <a:p>
            <a:fld id="{91311D87-D5E6-470C-8BB9-0B4BF18874FC}" type="slidenum">
              <a:rPr lang="en-US" smtClean="0"/>
              <a:t>13</a:t>
            </a:fld>
            <a:endParaRPr lang="en-US"/>
          </a:p>
        </p:txBody>
      </p:sp>
    </p:spTree>
    <p:extLst>
      <p:ext uri="{BB962C8B-B14F-4D97-AF65-F5344CB8AC3E}">
        <p14:creationId xmlns:p14="http://schemas.microsoft.com/office/powerpoint/2010/main" val="4124904950"/>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9570" name="Rectangle 7"/>
          <p:cNvSpPr txBox="1">
            <a:spLocks noGrp="1" noChangeArrowheads="1"/>
          </p:cNvSpPr>
          <p:nvPr/>
        </p:nvSpPr>
        <p:spPr bwMode="auto">
          <a:xfrm>
            <a:off x="6306418" y="8949205"/>
            <a:ext cx="561671" cy="185081"/>
          </a:xfrm>
          <a:prstGeom prst="rect">
            <a:avLst/>
          </a:prstGeom>
          <a:noFill/>
          <a:ln w="9525">
            <a:noFill/>
            <a:miter lim="800000"/>
          </a:ln>
        </p:spPr>
        <p:txBody>
          <a:bodyPr lIns="0" tIns="0" rIns="0" bIns="0" anchor="b">
            <a:spAutoFit/>
          </a:bodyPr>
          <a:lstStyle/>
          <a:p>
            <a:pPr algn="r"/>
            <a:fld id="{FF18165B-208F-48BA-B857-5871AFD0418A}" type="slidenum">
              <a:rPr lang="en-US" sz="1200"/>
              <a:pPr algn="r"/>
              <a:t>14</a:t>
            </a:fld>
            <a:endParaRPr lang="en-US" sz="1200"/>
          </a:p>
        </p:txBody>
      </p:sp>
      <p:sp>
        <p:nvSpPr>
          <p:cNvPr id="109571" name="doc id"/>
          <p:cNvSpPr txBox="1">
            <a:spLocks noGrp="1" noChangeArrowheads="1"/>
          </p:cNvSpPr>
          <p:nvPr/>
        </p:nvSpPr>
        <p:spPr bwMode="auto">
          <a:xfrm>
            <a:off x="1703674" y="9101736"/>
            <a:ext cx="1359125" cy="213934"/>
          </a:xfrm>
          <a:prstGeom prst="rect">
            <a:avLst/>
          </a:prstGeom>
          <a:noFill/>
          <a:ln w="9525">
            <a:noFill/>
            <a:miter lim="800000"/>
          </a:ln>
        </p:spPr>
        <p:txBody>
          <a:bodyPr wrap="none" lIns="89345" tIns="44673" rIns="89345" bIns="44673" anchor="b">
            <a:spAutoFit/>
          </a:bodyPr>
          <a:lstStyle/>
          <a:p>
            <a:pPr algn="r"/>
            <a:r>
              <a:rPr lang="en-US" sz="800"/>
              <a:t>SYD-AAA123-20100527-</a:t>
            </a:r>
          </a:p>
        </p:txBody>
      </p:sp>
      <p:sp>
        <p:nvSpPr>
          <p:cNvPr id="109572" name="Rectangle 2"/>
          <p:cNvSpPr>
            <a:spLocks noGrp="1" noRot="1" noChangeAspect="1" noChangeArrowheads="1" noTextEdit="1"/>
          </p:cNvSpPr>
          <p:nvPr>
            <p:ph type="sldImg"/>
          </p:nvPr>
        </p:nvSpPr>
        <p:spPr>
          <a:xfrm>
            <a:off x="1114425" y="701675"/>
            <a:ext cx="2957513" cy="2217738"/>
          </a:xfrm>
        </p:spPr>
      </p:sp>
      <p:sp>
        <p:nvSpPr>
          <p:cNvPr id="313347" name="Rectangle 3"/>
          <p:cNvSpPr>
            <a:spLocks noGrp="1" noChangeArrowheads="1"/>
          </p:cNvSpPr>
          <p:nvPr>
            <p:ph type="body" idx="1"/>
          </p:nvPr>
        </p:nvSpPr>
        <p:spPr>
          <a:xfrm>
            <a:off x="897721" y="2948243"/>
            <a:ext cx="5176665" cy="185081"/>
          </a:xfrm>
        </p:spPr>
        <p:txBody>
          <a:bodyPr/>
          <a:lstStyle/>
          <a:p>
            <a:pPr>
              <a:defRPr/>
            </a:pPr>
            <a:endParaRPr lang="en-US" sz="1200"/>
          </a:p>
        </p:txBody>
      </p:sp>
    </p:spTree>
    <p:extLst>
      <p:ext uri="{BB962C8B-B14F-4D97-AF65-F5344CB8AC3E}">
        <p14:creationId xmlns:p14="http://schemas.microsoft.com/office/powerpoint/2010/main" val="4082536332"/>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 name="Rectangle 7"/>
          <p:cNvSpPr>
            <a:spLocks noGrp="1" noChangeArrowheads="1"/>
          </p:cNvSpPr>
          <p:nvPr>
            <p:ph type="sldNum" sz="quarter" idx="5"/>
          </p:nvPr>
        </p:nvSpPr>
        <p:spPr/>
        <p:txBody>
          <a:bodyPr/>
          <a:lstStyle/>
          <a:p>
            <a:fld id="{5172E358-8BA7-418B-95A4-14E115AF5CF0}" type="slidenum">
              <a:rPr lang="en-US"/>
              <a:t>15</a:t>
            </a:fld>
            <a:endParaRPr lang="en-US"/>
          </a:p>
        </p:txBody>
      </p:sp>
      <p:sp>
        <p:nvSpPr>
          <p:cNvPr id="248834" name="Rectangle 2"/>
          <p:cNvSpPr>
            <a:spLocks noGrp="1" noRot="1" noChangeAspect="1" noChangeArrowheads="1" noTextEdit="1"/>
          </p:cNvSpPr>
          <p:nvPr>
            <p:ph type="sldImg"/>
          </p:nvPr>
        </p:nvSpPr>
        <p:spPr>
          <a:xfrm>
            <a:off x="804863" y="582613"/>
            <a:ext cx="5468937" cy="4102100"/>
          </a:xfrm>
        </p:spPr>
      </p:sp>
      <p:sp>
        <p:nvSpPr>
          <p:cNvPr id="248835" name="Rectangle 3"/>
          <p:cNvSpPr>
            <a:spLocks noGrp="1" noChangeArrowheads="1"/>
          </p:cNvSpPr>
          <p:nvPr>
            <p:ph type="body" idx="1"/>
          </p:nvPr>
        </p:nvSpPr>
        <p:spPr>
          <a:xfrm>
            <a:off x="571275" y="5008664"/>
            <a:ext cx="6024775" cy="246773"/>
          </a:xfrm>
        </p:spPr>
        <p:txBody>
          <a:bodyPr/>
          <a:lstStyle/>
          <a:p>
            <a:endParaRPr lang="en-GB"/>
          </a:p>
        </p:txBody>
      </p:sp>
    </p:spTree>
    <p:extLst>
      <p:ext uri="{BB962C8B-B14F-4D97-AF65-F5344CB8AC3E}">
        <p14:creationId xmlns:p14="http://schemas.microsoft.com/office/powerpoint/2010/main" val="2827493539"/>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 name="Rectangle 7"/>
          <p:cNvSpPr>
            <a:spLocks noGrp="1" noChangeArrowheads="1"/>
          </p:cNvSpPr>
          <p:nvPr>
            <p:ph type="sldNum" sz="quarter" idx="5"/>
          </p:nvPr>
        </p:nvSpPr>
        <p:spPr/>
        <p:txBody>
          <a:bodyPr/>
          <a:lstStyle/>
          <a:p>
            <a:fld id="{72E38532-C8C4-4C78-9028-0DEDC6498C9E}" type="slidenum">
              <a:rPr lang="en-GB"/>
              <a:t>16</a:t>
            </a:fld>
            <a:endParaRPr lang="en-GB"/>
          </a:p>
        </p:txBody>
      </p:sp>
      <p:sp>
        <p:nvSpPr>
          <p:cNvPr id="1459202" name="Rectangle 2"/>
          <p:cNvSpPr>
            <a:spLocks noGrp="1" noRot="1" noChangeAspect="1" noChangeArrowheads="1" noTextEdit="1"/>
          </p:cNvSpPr>
          <p:nvPr>
            <p:ph type="sldImg"/>
          </p:nvPr>
        </p:nvSpPr>
        <p:spPr>
          <a:xfrm>
            <a:off x="-1792288" y="1200150"/>
            <a:ext cx="10612438" cy="7959725"/>
          </a:xfrm>
        </p:spPr>
      </p:sp>
      <p:sp>
        <p:nvSpPr>
          <p:cNvPr id="1459203" name="Rectangle 3"/>
          <p:cNvSpPr>
            <a:spLocks noGrp="1" noChangeArrowheads="1"/>
          </p:cNvSpPr>
          <p:nvPr>
            <p:ph type="body" idx="1"/>
          </p:nvPr>
        </p:nvSpPr>
        <p:spPr>
          <a:xfrm>
            <a:off x="569881" y="336143"/>
            <a:ext cx="6284508" cy="246773"/>
          </a:xfrm>
        </p:spPr>
        <p:txBody>
          <a:bodyPr/>
          <a:lstStyle/>
          <a:p>
            <a:endParaRPr lang="en-GB"/>
          </a:p>
        </p:txBody>
      </p:sp>
    </p:spTree>
    <p:extLst>
      <p:ext uri="{BB962C8B-B14F-4D97-AF65-F5344CB8AC3E}">
        <p14:creationId xmlns:p14="http://schemas.microsoft.com/office/powerpoint/2010/main" val="3995015288"/>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 name="Rectangle 7"/>
          <p:cNvSpPr>
            <a:spLocks noGrp="1" noChangeArrowheads="1"/>
          </p:cNvSpPr>
          <p:nvPr>
            <p:ph type="sldNum" sz="quarter" idx="5"/>
          </p:nvPr>
        </p:nvSpPr>
        <p:spPr/>
        <p:txBody>
          <a:bodyPr/>
          <a:lstStyle/>
          <a:p>
            <a:fld id="{4C99F5D7-E4F1-41BA-9D1E-8E0AE7C963B4}" type="slidenum">
              <a:rPr lang="en-US"/>
              <a:t>17</a:t>
            </a:fld>
            <a:endParaRPr lang="en-US"/>
          </a:p>
        </p:txBody>
      </p:sp>
      <p:sp>
        <p:nvSpPr>
          <p:cNvPr id="295938" name="Rectangle 2"/>
          <p:cNvSpPr>
            <a:spLocks noGrp="1" noRot="1" noChangeAspect="1" noChangeArrowheads="1" noTextEdit="1"/>
          </p:cNvSpPr>
          <p:nvPr>
            <p:ph type="sldImg"/>
          </p:nvPr>
        </p:nvSpPr>
        <p:spPr>
          <a:xfrm>
            <a:off x="801688" y="582613"/>
            <a:ext cx="5467350" cy="4100512"/>
          </a:xfrm>
        </p:spPr>
      </p:sp>
      <p:sp>
        <p:nvSpPr>
          <p:cNvPr id="295939" name="Rectangle 3"/>
          <p:cNvSpPr>
            <a:spLocks noGrp="1" noChangeArrowheads="1"/>
          </p:cNvSpPr>
          <p:nvPr>
            <p:ph type="body" idx="1"/>
          </p:nvPr>
        </p:nvSpPr>
        <p:spPr>
          <a:xfrm>
            <a:off x="571275" y="5007072"/>
            <a:ext cx="6023175" cy="246773"/>
          </a:xfrm>
        </p:spPr>
        <p:txBody>
          <a:bodyPr/>
          <a:lstStyle/>
          <a:p>
            <a:endParaRPr lang="en-US"/>
          </a:p>
        </p:txBody>
      </p:sp>
    </p:spTree>
    <p:extLst>
      <p:ext uri="{BB962C8B-B14F-4D97-AF65-F5344CB8AC3E}">
        <p14:creationId xmlns:p14="http://schemas.microsoft.com/office/powerpoint/2010/main" val="3801789313"/>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 name="Rectangle 7"/>
          <p:cNvSpPr>
            <a:spLocks noGrp="1" noChangeArrowheads="1"/>
          </p:cNvSpPr>
          <p:nvPr>
            <p:ph type="sldNum" sz="quarter" idx="5"/>
          </p:nvPr>
        </p:nvSpPr>
        <p:spPr/>
        <p:txBody>
          <a:bodyPr/>
          <a:lstStyle/>
          <a:p>
            <a:fld id="{82E2456E-6610-4617-AE66-E8FAE2775279}" type="slidenum">
              <a:rPr lang="en-US"/>
              <a:t>18</a:t>
            </a:fld>
            <a:endParaRPr lang="en-US"/>
          </a:p>
        </p:txBody>
      </p:sp>
      <p:sp>
        <p:nvSpPr>
          <p:cNvPr id="297986" name="Rectangle 2"/>
          <p:cNvSpPr>
            <a:spLocks noGrp="1" noRot="1" noChangeAspect="1" noChangeArrowheads="1" noTextEdit="1"/>
          </p:cNvSpPr>
          <p:nvPr>
            <p:ph type="sldImg"/>
          </p:nvPr>
        </p:nvSpPr>
        <p:spPr>
          <a:xfrm>
            <a:off x="763588" y="344488"/>
            <a:ext cx="5576887" cy="4183062"/>
          </a:xfrm>
        </p:spPr>
      </p:sp>
      <p:sp>
        <p:nvSpPr>
          <p:cNvPr id="297987" name="Rectangle 3"/>
          <p:cNvSpPr>
            <a:spLocks noGrp="1" noChangeArrowheads="1"/>
          </p:cNvSpPr>
          <p:nvPr>
            <p:ph type="body" idx="1"/>
          </p:nvPr>
        </p:nvSpPr>
        <p:spPr>
          <a:xfrm>
            <a:off x="302439" y="4803416"/>
            <a:ext cx="6407226" cy="740321"/>
          </a:xfrm>
        </p:spPr>
        <p:txBody>
          <a:bodyPr/>
          <a:lstStyle/>
          <a:p>
            <a:r>
              <a:rPr lang="en-US" altLang="ko-KR">
                <a:ea typeface="Gulim" pitchFamily="34" charset="-127"/>
              </a:rPr>
              <a:t>Delivers specific training "just in time", with immediate applicability to real job challenges</a:t>
            </a:r>
            <a:endParaRPr lang="en-US"/>
          </a:p>
          <a:p>
            <a:endParaRPr lang="en-US"/>
          </a:p>
        </p:txBody>
      </p:sp>
    </p:spTree>
    <p:extLst>
      <p:ext uri="{BB962C8B-B14F-4D97-AF65-F5344CB8AC3E}">
        <p14:creationId xmlns:p14="http://schemas.microsoft.com/office/powerpoint/2010/main" val="1022986012"/>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 name="Rectangle 7"/>
          <p:cNvSpPr>
            <a:spLocks noGrp="1" noChangeArrowheads="1"/>
          </p:cNvSpPr>
          <p:nvPr>
            <p:ph type="sldNum" sz="quarter" idx="5"/>
          </p:nvPr>
        </p:nvSpPr>
        <p:spPr>
          <a:xfrm>
            <a:off x="6115827" y="9547755"/>
            <a:ext cx="544198" cy="185705"/>
          </a:xfrm>
        </p:spPr>
        <p:txBody>
          <a:bodyPr/>
          <a:lstStyle/>
          <a:p>
            <a:fld id="{01FFB7D5-CC22-4424-947F-66A37C3767E4}" type="slidenum">
              <a:rPr lang="en-GB"/>
              <a:t>20</a:t>
            </a:fld>
            <a:endParaRPr lang="en-GB"/>
          </a:p>
        </p:txBody>
      </p:sp>
      <p:sp>
        <p:nvSpPr>
          <p:cNvPr id="2042882" name="Rectangle 2"/>
          <p:cNvSpPr>
            <a:spLocks noGrp="1" noRot="1" noChangeAspect="1" noChangeArrowheads="1" noTextEdit="1"/>
          </p:cNvSpPr>
          <p:nvPr>
            <p:ph type="sldImg"/>
          </p:nvPr>
        </p:nvSpPr>
        <p:spPr>
          <a:xfrm>
            <a:off x="-2244725" y="1277938"/>
            <a:ext cx="11309350" cy="8482012"/>
          </a:xfrm>
        </p:spPr>
      </p:sp>
      <p:sp>
        <p:nvSpPr>
          <p:cNvPr id="2042883" name="Rectangle 3"/>
          <p:cNvSpPr>
            <a:spLocks noGrp="1" noChangeArrowheads="1"/>
          </p:cNvSpPr>
          <p:nvPr>
            <p:ph type="body" idx="1"/>
          </p:nvPr>
        </p:nvSpPr>
        <p:spPr>
          <a:xfrm>
            <a:off x="821101" y="368361"/>
            <a:ext cx="5835724" cy="254648"/>
          </a:xfrm>
        </p:spPr>
        <p:txBody>
          <a:bodyPr/>
          <a:lstStyle/>
          <a:p>
            <a:endParaRPr lang="en-US"/>
          </a:p>
        </p:txBody>
      </p:sp>
    </p:spTree>
    <p:extLst>
      <p:ext uri="{BB962C8B-B14F-4D97-AF65-F5344CB8AC3E}">
        <p14:creationId xmlns:p14="http://schemas.microsoft.com/office/powerpoint/2010/main" val="31404114"/>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oleObject" Target="../embeddings/oleObject2.bin" TargetMode="Internal" /><Relationship Id="rId3" Type="http://schemas.openxmlformats.org/officeDocument/2006/relationships/image" Target="../media/image1.emf" /><Relationship Id="rId4" Type="http://schemas.openxmlformats.org/officeDocument/2006/relationships/tags" Target="../tags/tag2.xml" /><Relationship Id="rId5" Type="http://schemas.openxmlformats.org/officeDocument/2006/relationships/image" Target="../media/image2.emf" /><Relationship Id="rId6" Type="http://schemas.openxmlformats.org/officeDocument/2006/relationships/image" Target="../media/image3.emf" /><Relationship Id="rId7" Type="http://schemas.openxmlformats.org/officeDocument/2006/relationships/vmlDrawing" Target="../drawings/vmlDrawing1.v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xml"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F3CBEA-3204-4B5A-8239-757E0D858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24A6BC-AEA4-4ADE-B06B-B0FF536CE1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780CAF-414A-4B4C-8A18-3E753E153F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2E1968-0C6F-4809-903A-BCDF00A975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FDDDEE-49E0-4349-BE66-5D59563FA8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0AB825-2566-4694-9E36-E3092F8E68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428277-D9CB-4500-99EF-3813D1475F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FD195C-D110-479C-8415-7CB3239EBD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C9A9C2-A4C5-426B-85A9-F8F846D13C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A05903-6B71-44BF-8101-D46E9BA51F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25DC0F-A14D-4657-A22E-B29471A8E3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Title Slide">
    <p:spTree>
      <p:nvGrpSpPr>
        <p:cNvPr id="1" name=""/>
        <p:cNvGrpSpPr/>
        <p:nvPr/>
      </p:nvGrpSpPr>
      <p:grpSpPr>
        <a:xfrm>
          <a:off x="0" y="0"/>
          <a:ext cx="0" cy="0"/>
        </a:xfrm>
      </p:grpSpPr>
      <p:graphicFrame>
        <p:nvGraphicFramePr>
          <p:cNvPr id="20" name="Object 19" hidden="1"/>
          <p:cNvGraphicFramePr>
            <a:graphicFrameLocks noChangeAspect="1"/>
          </p:cNvGraphicFramePr>
          <p:nvPr userDrawn="1">
            <p:custDataLst>
              <p:tags r:id="rId1"/>
            </p:custDataLst>
            <p:extLst>
              <p:ext uri="{D42A27DB-BD31-4B8C-83A1-F6EECF244321}">
                <p14:modId xmlns:p14="http://schemas.microsoft.com/office/powerpoint/2010/main" val="4153992469"/>
              </p:ext>
            </p:extLst>
          </p:nvPr>
        </p:nvGraphicFramePr>
        <p:xfrm>
          <a:off x="1588" y="1588"/>
          <a:ext cx="1587" cy="1587"/>
        </p:xfrm>
        <a:graphic>
          <a:graphicData uri="http://schemas.openxmlformats.org/presentationml/2006/ole">
            <mc:AlternateContent>
              <mc:Choice xmlns:v="urn:schemas-microsoft-com:vml" Requires="v">
                <p:oleObj spid="_x0000_s1038" name="think-cell Slide" r:id="rId2" imgW="270" imgH="270" progId="TCLayout.ActiveDocument.1">
                  <p:embed/>
                </p:oleObj>
              </mc:Choice>
              <mc:Fallback>
                <p:oleObj name="think-cell Slide" r:id="rId2" imgW="270" imgH="270" progId="TCLayout.ActiveDocument.1">
                  <p:embed/>
                  <p:pic>
                    <p:nvPicPr>
                      <p:cNvPr id="0" name="OLE substitute image"/>
                      <p:cNvPicPr/>
                      <p:nvPr/>
                    </p:nvPicPr>
                    <p:blipFill>
                      <a:blip r:embed="rId3"/>
                      <a:stretch>
                        <a:fillRect/>
                      </a:stretch>
                    </p:blipFill>
                    <p:spPr>
                      <a:xfrm>
                        <a:off x="1588" y="1588"/>
                        <a:ext cx="1587" cy="1587"/>
                      </a:xfrm>
                      <a:prstGeom prst="rect">
                        <a:avLst/>
                      </a:prstGeom>
                    </p:spPr>
                  </p:pic>
                </p:oleObj>
              </mc:Fallback>
            </mc:AlternateContent>
          </a:graphicData>
        </a:graphic>
      </p:graphicFrame>
      <p:sp>
        <p:nvSpPr>
          <p:cNvPr id="4" name="Working Draft Text" hidden="1"/>
          <p:cNvSpPr txBox="1">
            <a:spLocks noChangeArrowheads="1"/>
          </p:cNvSpPr>
          <p:nvPr/>
        </p:nvSpPr>
        <p:spPr bwMode="auto">
          <a:xfrm>
            <a:off x="2640013" y="342900"/>
            <a:ext cx="993862" cy="138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eaLnBrk="1" hangingPunct="1">
              <a:defRPr/>
            </a:pPr>
            <a:r>
              <a:rPr lang="en-US" altLang="zh-CN" sz="900" b="1" baseline="0" noProof="0" smtClean="0">
                <a:latin typeface="+mn-lt"/>
              </a:rPr>
              <a:t>WORKING DRAFT</a:t>
            </a:r>
          </a:p>
        </p:txBody>
      </p:sp>
      <p:sp>
        <p:nvSpPr>
          <p:cNvPr id="5" name="doc id"/>
          <p:cNvSpPr txBox="1">
            <a:spLocks noChangeArrowheads="1"/>
          </p:cNvSpPr>
          <p:nvPr/>
        </p:nvSpPr>
        <p:spPr bwMode="auto">
          <a:xfrm>
            <a:off x="8442325" y="36513"/>
            <a:ext cx="295275" cy="122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algn="r" eaLnBrk="1" hangingPunct="1">
              <a:defRPr/>
            </a:pPr>
            <a:endParaRPr lang="en-US" altLang="zh-CN" sz="800" baseline="0" noProof="0" smtClean="0">
              <a:latin typeface="+mn-lt"/>
            </a:endParaRPr>
          </a:p>
        </p:txBody>
      </p:sp>
      <p:sp>
        <p:nvSpPr>
          <p:cNvPr id="6" name="Working Draft" hidden="1"/>
          <p:cNvSpPr txBox="1">
            <a:spLocks noChangeArrowheads="1"/>
          </p:cNvSpPr>
          <p:nvPr/>
        </p:nvSpPr>
        <p:spPr bwMode="auto">
          <a:xfrm>
            <a:off x="2640013" y="498475"/>
            <a:ext cx="2878993" cy="138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eaLnBrk="1" hangingPunct="1">
              <a:defRPr/>
            </a:pPr>
            <a:r>
              <a:rPr lang="en-US" altLang="zh-CN" sz="900" baseline="0" noProof="0" smtClean="0">
                <a:latin typeface="+mn-lt"/>
              </a:rPr>
              <a:t>Last Modified 6/29/2016 10:28 AM China Standard Time</a:t>
            </a:r>
            <a:endParaRPr lang="en-US" altLang="zh-CN" sz="900" baseline="0" noProof="0" smtClean="0">
              <a:latin typeface="+mn-lt"/>
            </a:endParaRPr>
          </a:p>
        </p:txBody>
      </p:sp>
      <p:sp>
        <p:nvSpPr>
          <p:cNvPr id="7" name="Printed" hidden="1"/>
          <p:cNvSpPr txBox="1">
            <a:spLocks noChangeArrowheads="1"/>
          </p:cNvSpPr>
          <p:nvPr/>
        </p:nvSpPr>
        <p:spPr bwMode="auto">
          <a:xfrm>
            <a:off x="2640013" y="655638"/>
            <a:ext cx="2558393" cy="138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eaLnBrk="1" hangingPunct="1">
              <a:defRPr/>
            </a:pPr>
            <a:r>
              <a:rPr lang="en-US" altLang="zh-CN" sz="900" baseline="0" noProof="0" smtClean="0">
                <a:latin typeface="+mn-lt"/>
              </a:rPr>
              <a:t>Printed 5/24/2016 11:08 AM China Standard Time</a:t>
            </a:r>
            <a:endParaRPr lang="en-US" altLang="zh-CN" sz="900" baseline="0" noProof="0" smtClean="0">
              <a:latin typeface="+mn-lt"/>
            </a:endParaRPr>
          </a:p>
        </p:txBody>
      </p:sp>
      <p:grpSp>
        <p:nvGrpSpPr>
          <p:cNvPr id="3" name="Title Elements"/>
          <p:cNvGrpSpPr/>
          <p:nvPr userDrawn="1"/>
        </p:nvGrpSpPr>
        <p:grpSpPr>
          <a:xfrm>
            <a:off x="0" y="0"/>
            <a:ext cx="8958264" cy="6723063"/>
            <a:chExt cx="8958264" cy="6723063"/>
          </a:xfrm>
        </p:grpSpPr>
        <p:sp>
          <p:nvSpPr>
            <p:cNvPr id="9" name="Document type" hidden="1"/>
            <p:cNvSpPr txBox="1">
              <a:spLocks noChangeArrowheads="1"/>
            </p:cNvSpPr>
            <p:nvPr/>
          </p:nvSpPr>
          <p:spPr bwMode="auto">
            <a:xfrm>
              <a:off x="2640013" y="4930775"/>
              <a:ext cx="4935538" cy="215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eaLnBrk="1" hangingPunct="1">
                <a:defRPr/>
              </a:pPr>
              <a:r>
                <a:rPr lang="zh-CN" altLang="en-US" sz="1400" baseline="0" noProof="0" smtClean="0">
                  <a:latin typeface="+mn-lt"/>
                </a:rPr>
                <a:t>文件类型</a:t>
              </a:r>
              <a:endParaRPr lang="en-US" altLang="zh-CN" sz="1400" baseline="0" noProof="0" smtClean="0">
                <a:latin typeface="+mn-lt"/>
              </a:endParaRPr>
            </a:p>
          </p:txBody>
        </p:sp>
        <p:sp>
          <p:nvSpPr>
            <p:cNvPr id="10" name="Date" hidden="1"/>
            <p:cNvSpPr txBox="1">
              <a:spLocks noChangeArrowheads="1"/>
            </p:cNvSpPr>
            <p:nvPr/>
          </p:nvSpPr>
          <p:spPr bwMode="auto">
            <a:xfrm>
              <a:off x="2640013" y="5199063"/>
              <a:ext cx="4935538" cy="215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eaLnBrk="1" hangingPunct="1">
                <a:defRPr/>
              </a:pPr>
              <a:r>
                <a:rPr lang="zh-CN" altLang="en-US" sz="1400" baseline="0" noProof="0" smtClean="0">
                  <a:latin typeface="+mn-lt"/>
                </a:rPr>
                <a:t>日期</a:t>
              </a:r>
              <a:endParaRPr lang="en-US" altLang="zh-CN" sz="1400" baseline="0" noProof="0" smtClean="0">
                <a:latin typeface="+mn-lt"/>
              </a:endParaRPr>
            </a:p>
          </p:txBody>
        </p:sp>
        <p:sp>
          <p:nvSpPr>
            <p:cNvPr id="11" name="Disclaimer" hidden="1"/>
            <p:cNvSpPr>
              <a:spLocks noChangeArrowheads="1"/>
            </p:cNvSpPr>
            <p:nvPr/>
          </p:nvSpPr>
          <p:spPr bwMode="auto">
            <a:xfrm>
              <a:off x="2640013" y="5895975"/>
              <a:ext cx="51212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04863" eaLnBrk="0" hangingPunct="0"/>
              <a:r>
                <a:rPr lang="zh-CN" altLang="en-US" sz="800" baseline="0" noProof="0" smtClean="0">
                  <a:latin typeface="+mn-lt"/>
                </a:rPr>
                <a:t>机密和专有</a:t>
              </a:r>
            </a:p>
            <a:p>
              <a:pPr defTabSz="804863" eaLnBrk="0" hangingPunct="0"/>
              <a:r>
                <a:rPr lang="zh-CN" altLang="en-US" sz="800" baseline="0" noProof="0" smtClean="0">
                  <a:latin typeface="+mn-lt"/>
                </a:rPr>
                <a:t>未经麦肯锡许可，任何对此资料的使用严格禁止</a:t>
              </a:r>
              <a:endParaRPr lang="en-US" altLang="zh-CN" sz="800" baseline="0" noProof="0">
                <a:latin typeface="+mn-lt"/>
              </a:endParaRPr>
            </a:p>
          </p:txBody>
        </p:sp>
        <p:sp>
          <p:nvSpPr>
            <p:cNvPr id="12" name="TitleBottomPlaceholder" hidden="1"/>
            <p:cNvSpPr>
              <a:spLocks noChangeArrowheads="1"/>
            </p:cNvSpPr>
            <p:nvPr/>
          </p:nvSpPr>
          <p:spPr bwMode="auto">
            <a:xfrm>
              <a:off x="0" y="2238375"/>
              <a:ext cx="2193925" cy="4484688"/>
            </a:xfrm>
            <a:prstGeom prst="rect">
              <a:avLst/>
            </a:prstGeom>
            <a:solidFill>
              <a:srgbClr val="0065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tLang="zh-CN" baseline="0" noProof="0">
                <a:latin typeface="+mn-lt"/>
              </a:endParaRPr>
            </a:p>
          </p:txBody>
        </p:sp>
        <p:sp>
          <p:nvSpPr>
            <p:cNvPr id="13" name="TitleTopPlaceholder" hidden="1"/>
            <p:cNvSpPr>
              <a:spLocks noChangeArrowheads="1"/>
            </p:cNvSpPr>
            <p:nvPr/>
          </p:nvSpPr>
          <p:spPr bwMode="auto">
            <a:xfrm>
              <a:off x="0" y="0"/>
              <a:ext cx="2193925" cy="2238375"/>
            </a:xfrm>
            <a:prstGeom prst="rect">
              <a:avLst/>
            </a:prstGeom>
            <a:solidFill>
              <a:srgbClr val="91A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tLang="zh-CN" baseline="0" noProof="0">
                <a:latin typeface="+mn-lt"/>
              </a:endParaRPr>
            </a:p>
          </p:txBody>
        </p:sp>
        <p:sp>
          <p:nvSpPr>
            <p:cNvPr id="19" name="Rectangle 18" hidden="1"/>
            <p:cNvSpPr/>
            <p:nvPr/>
          </p:nvSpPr>
          <p:spPr>
            <a:xfrm>
              <a:off x="0" y="0"/>
              <a:ext cx="8958264" cy="6721475"/>
            </a:xfrm>
            <a:prstGeom prst="rect">
              <a:avLst/>
            </a:prstGeom>
            <a:noFill/>
            <a:ln w="3175">
              <a:solidFill>
                <a:srgbClr val="00000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endParaRPr lang="en-US" smtClean="0">
                <a:solidFill>
                  <a:schemeClr val="tx1"/>
                </a:solidFill>
              </a:endParaRPr>
            </a:p>
          </p:txBody>
        </p:sp>
      </p:grpSp>
      <p:grpSp>
        <p:nvGrpSpPr>
          <p:cNvPr id="15" name="TitleBottomBar"/>
          <p:cNvGrpSpPr/>
          <p:nvPr/>
        </p:nvGrpSpPr>
        <p:grpSpPr>
          <a:xfrm>
            <a:off x="2192338" y="6305550"/>
            <a:ext cx="6767512" cy="420688"/>
            <a:chOff x="1382" y="3969"/>
            <a:chExt cx="4263" cy="265"/>
          </a:xfrm>
        </p:grpSpPr>
        <p:sp>
          <p:nvSpPr>
            <p:cNvPr id="16" name="Rectangle 1134"/>
            <p:cNvSpPr>
              <a:spLocks noChangeArrowheads="1"/>
            </p:cNvSpPr>
            <p:nvPr>
              <p:custDataLst>
                <p:tags r:id="rId4"/>
              </p:custDataLst>
            </p:nvPr>
          </p:nvSpPr>
          <p:spPr bwMode="gray">
            <a:xfrm>
              <a:off x="1382" y="3969"/>
              <a:ext cx="4263" cy="265"/>
            </a:xfrm>
            <a:prstGeom prst="rect">
              <a:avLst/>
            </a:prstGeom>
            <a:solidFill>
              <a:srgbClr val="00296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tLang="zh-CN" baseline="0" noProof="0">
                <a:latin typeface="+mn-lt"/>
              </a:endParaRPr>
            </a:p>
          </p:txBody>
        </p:sp>
        <p:pic>
          <p:nvPicPr>
            <p:cNvPr id="17" name="Picture 1192"/>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519" y="4059"/>
              <a:ext cx="1023" cy="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18" name="TitleBottomBarBW" hidden="1"/>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7173913" y="6443663"/>
            <a:ext cx="1636712" cy="192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314" name="Rectangle 1026"/>
          <p:cNvSpPr>
            <a:spLocks noGrp="1" noChangeArrowheads="1"/>
          </p:cNvSpPr>
          <p:nvPr>
            <p:ph type="ctrTitle"/>
          </p:nvPr>
        </p:nvSpPr>
        <p:spPr>
          <a:xfrm>
            <a:off x="2640013" y="2133600"/>
            <a:ext cx="4935537" cy="984885"/>
          </a:xfrm>
          <a:prstGeom prst="rect">
            <a:avLst/>
          </a:prstGeom>
        </p:spPr>
        <p:txBody>
          <a:bodyPr/>
          <a:lstStyle>
            <a:lvl1pPr>
              <a:defRPr sz="3200" b="0" baseline="0"/>
            </a:lvl1pPr>
          </a:lstStyle>
          <a:p>
            <a:pPr lvl="0"/>
            <a:r>
              <a:rPr lang="en-US" altLang="zh-CN" noProof="0" smtClean="0"/>
              <a:t>Click to edit Master title style</a:t>
            </a:r>
            <a:endParaRPr lang="en-US" altLang="zh-CN" noProof="0" smtClean="0"/>
          </a:p>
        </p:txBody>
      </p:sp>
      <p:sp>
        <p:nvSpPr>
          <p:cNvPr id="13315" name="Rectangle 1027"/>
          <p:cNvSpPr>
            <a:spLocks noGrp="1" noChangeArrowheads="1"/>
          </p:cNvSpPr>
          <p:nvPr>
            <p:ph type="subTitle" idx="1"/>
          </p:nvPr>
        </p:nvSpPr>
        <p:spPr>
          <a:xfrm>
            <a:off x="2640013" y="3867150"/>
            <a:ext cx="4935537" cy="215444"/>
          </a:xfrm>
          <a:prstGeom prst="rect">
            <a:avLst/>
          </a:prstGeom>
        </p:spPr>
        <p:txBody>
          <a:bodyPr>
            <a:spAutoFit/>
          </a:bodyPr>
          <a:lstStyle>
            <a:lvl1pPr>
              <a:defRPr sz="1400" baseline="0">
                <a:latin typeface="+mn-lt"/>
              </a:defRPr>
            </a:lvl1pPr>
          </a:lstStyle>
          <a:p>
            <a:pPr lvl="0"/>
            <a:r>
              <a:rPr lang="en-US" altLang="zh-CN" noProof="0" smtClean="0"/>
              <a:t>Click to edit Master subtitle style</a:t>
            </a:r>
            <a:endParaRPr lang="en-US" altLang="zh-CN" noProof="0" smtClean="0"/>
          </a:p>
        </p:txBody>
      </p:sp>
    </p:spTree>
    <p:extLst>
      <p:ext uri="{BB962C8B-B14F-4D97-AF65-F5344CB8AC3E}">
        <p14:creationId xmlns:p14="http://schemas.microsoft.com/office/powerpoint/2010/main" val="780319761"/>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p:spTree>
      <p:nvGrpSpPr>
        <p:cNvPr id="1" name=""/>
        <p:cNvGrpSpPr/>
        <p:nvPr/>
      </p:nvGrpSpPr>
      <p:grpSpPr>
        <a:xfrm>
          <a:off x="0" y="0"/>
          <a:ext cx="0" cy="0"/>
        </a:xfrm>
      </p:grpSpPr>
      <p:sp>
        <p:nvSpPr>
          <p:cNvPr id="14" name="Slide Number"/>
          <p:cNvSpPr txBox="1"/>
          <p:nvPr userDrawn="1"/>
        </p:nvSpPr>
        <p:spPr>
          <a:xfrm>
            <a:off x="8545513" y="6434981"/>
            <a:ext cx="157094" cy="153888"/>
          </a:xfrm>
          <a:prstGeom prst="rect">
            <a:avLst/>
          </a:prstGeom>
        </p:spPr>
        <p:txBody>
          <a:bodyPr vert="horz" wrap="none" lIns="0" tIns="0" rIns="0" bIns="0" rtlCol="0" anchor="ctr">
            <a:spAutoFit/>
          </a:bodyPr>
          <a:lstStyle>
            <a:defPPr>
              <a:defRPr lang="en-US"/>
            </a:defPPr>
            <a:lvl1pPr algn="l" rtl="0" fontAlgn="base">
              <a:spcBef>
                <a:spcPct val="0"/>
              </a:spcBef>
              <a:spcAft>
                <a:spcPct val="0"/>
              </a:spcAft>
              <a:defRPr sz="1000" kern="1200" baseline="0">
                <a:solidFill>
                  <a:schemeClr val="tx1"/>
                </a:solidFill>
                <a:latin typeface="+mn-lt"/>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lvl="0"/>
            <a:fld id="{42C328C1-A84F-4A39-A664-DBA00541A8C6}" type="slidenum">
              <a:rPr lang="en-US" smtClean="0"/>
              <a:pPr lvl="0"/>
              <a:t>‹#›</a:t>
            </a:fld>
            <a:endParaRPr lang="en-US"/>
          </a:p>
        </p:txBody>
      </p:sp>
      <p:sp>
        <p:nvSpPr>
          <p:cNvPr id="5" name="SlideLogoSeparator"/>
          <p:cNvSpPr>
            <a:spLocks noChangeArrowheads="1"/>
          </p:cNvSpPr>
          <p:nvPr userDrawn="1">
            <p:custDataLst>
              <p:tags r:id="rId1"/>
            </p:custDataLst>
          </p:nvPr>
        </p:nvSpPr>
        <p:spPr bwMode="auto">
          <a:xfrm>
            <a:off x="8419112" y="6403975"/>
            <a:ext cx="40076" cy="182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r" defTabSz="895350"/>
            <a:r>
              <a:rPr lang="en-US" sz="1200" baseline="0" noProof="0">
                <a:latin typeface="+mn-lt"/>
                <a:ea typeface="+mn-ea"/>
              </a:rPr>
              <a:t>|</a:t>
            </a:r>
          </a:p>
        </p:txBody>
      </p:sp>
      <p:sp>
        <p:nvSpPr>
          <p:cNvPr id="4" name="2. Slide Title"/>
          <p:cNvSpPr>
            <a:spLocks noGrp="1" noChangeArrowheads="1"/>
          </p:cNvSpPr>
          <p:nvPr>
            <p:ph type="title"/>
          </p:nvPr>
        </p:nvSpPr>
        <p:spPr bwMode="auto">
          <a:xfrm>
            <a:off x="119063" y="230188"/>
            <a:ext cx="8618537" cy="292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lvl1pPr>
              <a:tabLst>
                <a:tab pos="361950"/>
              </a:tabLst>
              <a:defRPr baseline="0"/>
            </a:lvl1pPr>
          </a:lstStyle>
          <a:p>
            <a:pPr lvl="0"/>
            <a:r>
              <a:rPr lang="en-US" altLang="zh-CN" noProof="0" smtClean="0"/>
              <a:t>Click to edit Master title style</a:t>
            </a:r>
            <a:endParaRPr lang="en-US" altLang="zh-CN" noProof="0" smtClean="0"/>
          </a:p>
        </p:txBody>
      </p:sp>
    </p:spTree>
    <p:extLst>
      <p:ext uri="{BB962C8B-B14F-4D97-AF65-F5344CB8AC3E}">
        <p14:creationId xmlns:p14="http://schemas.microsoft.com/office/powerpoint/2010/main" val="4229758473"/>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Box 4"/>
          <p:cNvSpPr txBox="1"/>
          <p:nvPr userDrawn="1"/>
        </p:nvSpPr>
        <p:spPr>
          <a:xfrm>
            <a:off x="8545514" y="6435725"/>
            <a:ext cx="208756" cy="152400"/>
          </a:xfrm>
          <a:prstGeom prst="rect">
            <a:avLst/>
          </a:prstGeom>
          <a:noFill/>
        </p:spPr>
        <p:txBody>
          <a:bodyPr vert="horz" wrap="none" lIns="0" tIns="0" rIns="0" bIns="0" rtlCol="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l"/>
            <a:fld id="{C3E3DA48-5031-4708-8631-60FF7E005AEF}" type="slidenum">
              <a:rPr lang="en-US" sz="1000" b="0" i="0" baseline="0" smtClean="0"/>
              <a:pPr algn="l"/>
              <a:t>‹#›</a:t>
            </a:fld>
            <a:endParaRPr lang="en-US" sz="1000" b="0" i="0" baseline="0"/>
          </a:p>
        </p:txBody>
      </p:sp>
      <p:sp>
        <p:nvSpPr>
          <p:cNvPr id="4" name="TextBox 3"/>
          <p:cNvSpPr txBox="1"/>
          <p:nvPr userDrawn="1"/>
        </p:nvSpPr>
        <p:spPr>
          <a:xfrm>
            <a:off x="8545514" y="6435725"/>
            <a:ext cx="208756" cy="152400"/>
          </a:xfrm>
          <a:prstGeom prst="rect">
            <a:avLst/>
          </a:prstGeom>
          <a:noFill/>
        </p:spPr>
        <p:txBody>
          <a:bodyPr vert="horz" wrap="none" lIns="0" tIns="0" rIns="0" bIns="0" rtlCol="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l"/>
            <a:fld id="{FACA0275-71DF-41C6-AB1F-04A739402D96}" type="slidenum">
              <a:rPr lang="en-US" sz="1000" b="0" i="0" baseline="0" smtClean="0"/>
              <a:pPr algn="l"/>
              <a:t>‹#›</a:t>
            </a:fld>
            <a:endParaRPr lang="en-US" sz="1000" b="0" i="0" baseline="0"/>
          </a:p>
        </p:txBody>
      </p:sp>
      <p:sp>
        <p:nvSpPr>
          <p:cNvPr id="6" name="TextBox 5"/>
          <p:cNvSpPr txBox="1"/>
          <p:nvPr userDrawn="1"/>
        </p:nvSpPr>
        <p:spPr>
          <a:xfrm>
            <a:off x="8545514" y="6435725"/>
            <a:ext cx="208756" cy="152400"/>
          </a:xfrm>
          <a:prstGeom prst="rect">
            <a:avLst/>
          </a:prstGeom>
          <a:noFill/>
        </p:spPr>
        <p:txBody>
          <a:bodyPr vert="horz" wrap="none" lIns="0" tIns="0" rIns="0" bIns="0" rtlCol="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l"/>
            <a:fld id="{573FB9FC-F541-47DE-9029-B2E0EBD6020F}" type="slidenum">
              <a:rPr lang="en-US" sz="1000" b="0" i="0" baseline="0" smtClean="0"/>
              <a:pPr algn="l"/>
              <a:t>‹#›</a:t>
            </a:fld>
            <a:endParaRPr lang="en-US" sz="1000" b="0" i="0" baseline="0"/>
          </a:p>
        </p:txBody>
      </p:sp>
      <p:sp>
        <p:nvSpPr>
          <p:cNvPr id="7" name="TextBox 6"/>
          <p:cNvSpPr txBox="1"/>
          <p:nvPr userDrawn="1"/>
        </p:nvSpPr>
        <p:spPr>
          <a:xfrm>
            <a:off x="8545514" y="6435725"/>
            <a:ext cx="208756" cy="152400"/>
          </a:xfrm>
          <a:prstGeom prst="rect">
            <a:avLst/>
          </a:prstGeom>
          <a:noFill/>
        </p:spPr>
        <p:txBody>
          <a:bodyPr vert="horz" wrap="none" lIns="0" tIns="0" rIns="0" bIns="0" rtlCol="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l"/>
            <a:fld id="{8DED3824-A0C8-4ED1-A2B9-925FB1541823}" type="slidenum">
              <a:rPr lang="en-US" sz="1000" b="0" i="0" baseline="0" smtClean="0"/>
              <a:pPr algn="l"/>
              <a:t>‹#›</a:t>
            </a:fld>
            <a:endParaRPr lang="en-US" sz="1000" b="0" i="0" baseline="0"/>
          </a:p>
        </p:txBody>
      </p:sp>
      <p:sp>
        <p:nvSpPr>
          <p:cNvPr id="8" name="TextBox 7"/>
          <p:cNvSpPr txBox="1"/>
          <p:nvPr userDrawn="1"/>
        </p:nvSpPr>
        <p:spPr>
          <a:xfrm>
            <a:off x="8545514" y="6435725"/>
            <a:ext cx="208756" cy="152400"/>
          </a:xfrm>
          <a:prstGeom prst="rect">
            <a:avLst/>
          </a:prstGeom>
          <a:noFill/>
        </p:spPr>
        <p:txBody>
          <a:bodyPr vert="horz" wrap="none" lIns="0" tIns="0" rIns="0" bIns="0" rtlCol="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l"/>
            <a:fld id="{3918A406-BCE0-4B28-AF78-704761511027}" type="slidenum">
              <a:rPr lang="en-US" sz="1000" b="0" i="0" baseline="0" smtClean="0"/>
              <a:pPr algn="l"/>
              <a:t>‹#›</a:t>
            </a:fld>
            <a:endParaRPr lang="en-US" sz="1000" b="0" i="0" baseline="0"/>
          </a:p>
        </p:txBody>
      </p:sp>
    </p:spTree>
    <p:extLst>
      <p:ext uri="{BB962C8B-B14F-4D97-AF65-F5344CB8AC3E}">
        <p14:creationId xmlns:p14="http://schemas.microsoft.com/office/powerpoint/2010/main" val="300146785"/>
      </p:ext>
    </p:extLst>
  </p:cSld>
  <p:clrMapOvr>
    <a:masterClrMapping/>
  </p:clrMapOvr>
  <p:transition advClick="0"/>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Blank">
    <p:spTree>
      <p:nvGrpSpPr>
        <p:cNvPr id="1" name=""/>
        <p:cNvGrpSpPr/>
        <p:nvPr/>
      </p:nvGrpSpPr>
      <p:grpSpPr>
        <a:xfrm>
          <a:off x="0" y="0"/>
          <a:ext cx="0" cy="0"/>
        </a:xfrm>
      </p:grpSpPr>
      <p:sp>
        <p:nvSpPr>
          <p:cNvPr id="3" name="TextBox 2"/>
          <p:cNvSpPr txBox="1"/>
          <p:nvPr userDrawn="1"/>
        </p:nvSpPr>
        <p:spPr>
          <a:xfrm>
            <a:off x="8545514" y="6435725"/>
            <a:ext cx="208756" cy="152400"/>
          </a:xfrm>
          <a:prstGeom prst="rect">
            <a:avLst/>
          </a:prstGeom>
          <a:noFill/>
        </p:spPr>
        <p:txBody>
          <a:bodyPr vert="horz" wrap="none" lIns="0" tIns="0" rIns="0" bIns="0" rtlCol="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l"/>
            <a:fld id="{B84B9083-5BF6-4A07-A54A-D7D56D7F60FC}" type="slidenum">
              <a:rPr lang="en-US" sz="1000" b="0" i="0" baseline="0" smtClean="0"/>
              <a:pPr algn="l"/>
              <a:t>‹#›</a:t>
            </a:fld>
            <a:endParaRPr lang="en-US" sz="1000" b="0" i="0" baseline="0"/>
          </a:p>
        </p:txBody>
      </p:sp>
    </p:spTree>
    <p:extLst>
      <p:ext uri="{BB962C8B-B14F-4D97-AF65-F5344CB8AC3E}">
        <p14:creationId xmlns:p14="http://schemas.microsoft.com/office/powerpoint/2010/main" val="536271977"/>
      </p:ext>
    </p:extLst>
  </p:cSld>
  <p:clrMapOvr>
    <a:masterClrMapping/>
  </p:clrMapOvr>
  <p:transition advClick="0"/>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ags" Target="../tags/tag4.xml" /><Relationship Id="rId6" Type="http://schemas.openxmlformats.org/officeDocument/2006/relationships/oleObject" Target="../embeddings/oleObject1.bin" TargetMode="Internal" /><Relationship Id="rId7" Type="http://schemas.openxmlformats.org/officeDocument/2006/relationships/image" Target="../media/image4.emf" /><Relationship Id="rId8" Type="http://schemas.openxmlformats.org/officeDocument/2006/relationships/tags" Target="../tags/tag5.xml" /><Relationship Id="rId9" Type="http://schemas.openxmlformats.org/officeDocument/2006/relationships/vmlDrawing" Target="../drawings/vmlDrawing2.v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graphicFrame>
        <p:nvGraphicFramePr>
          <p:cNvPr id="2" name="Object 1" hidden="1"/>
          <p:cNvGraphicFramePr>
            <a:graphicFrameLocks noChangeAspect="1"/>
          </p:cNvGraphicFramePr>
          <p:nvPr userDrawn="1">
            <p:custDataLst>
              <p:tags r:id="rId5"/>
            </p:custDataLst>
            <p:extLst>
              <p:ext uri="{D42A27DB-BD31-4B8C-83A1-F6EECF244321}">
                <p14:modId xmlns:p14="http://schemas.microsoft.com/office/powerpoint/2010/main" val="2739976635"/>
              </p:ext>
            </p:extLst>
          </p:nvPr>
        </p:nvGraphicFramePr>
        <p:xfrm>
          <a:off x="0" y="0"/>
          <a:ext cx="158750" cy="158750"/>
        </p:xfrm>
        <a:graphic>
          <a:graphicData uri="http://schemas.openxmlformats.org/presentationml/2006/ole">
            <mc:AlternateContent>
              <mc:Choice xmlns:v="urn:schemas-microsoft-com:vml" Requires="v">
                <p:oleObj spid="_x0000_s1039" name="think-cell Slide" r:id="rId6" imgW="270" imgH="270" progId="TCLayout.ActiveDocument.1">
                  <p:embed/>
                </p:oleObj>
              </mc:Choice>
              <mc:Fallback>
                <p:oleObj name="think-cell Slide" r:id="rId6" imgW="270" imgH="270" progId="TCLayout.ActiveDocument.1">
                  <p:embed/>
                  <p:pic>
                    <p:nvPicPr>
                      <p:cNvPr id="0" name="OLE substitute image"/>
                      <p:cNvPicPr/>
                      <p:nvPr/>
                    </p:nvPicPr>
                    <p:blipFill>
                      <a:blip r:embed="rId7"/>
                      <a:stretch>
                        <a:fillRect/>
                      </a:stretch>
                    </p:blipFill>
                    <p:spPr>
                      <a:xfrm>
                        <a:off x="0" y="0"/>
                        <a:ext cx="158750" cy="158750"/>
                      </a:xfrm>
                      <a:prstGeom prst="rect">
                        <a:avLst/>
                      </a:prstGeom>
                    </p:spPr>
                  </p:pic>
                </p:oleObj>
              </mc:Fallback>
            </mc:AlternateContent>
          </a:graphicData>
        </a:graphic>
      </p:graphicFrame>
      <p:sp>
        <p:nvSpPr>
          <p:cNvPr id="1026" name="SlideBottomBar"/>
          <p:cNvSpPr>
            <a:spLocks noChangeArrowheads="1"/>
          </p:cNvSpPr>
          <p:nvPr/>
        </p:nvSpPr>
        <p:spPr bwMode="auto">
          <a:xfrm>
            <a:off x="0" y="6300788"/>
            <a:ext cx="8961438" cy="422275"/>
          </a:xfrm>
          <a:prstGeom prst="rect">
            <a:avLst/>
          </a:prstGeom>
          <a:solidFill>
            <a:srgbClr val="C7DFF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tLang="zh-CN" baseline="0" noProof="0">
              <a:latin typeface="+mn-lt"/>
              <a:ea typeface="+mn-ea"/>
            </a:endParaRPr>
          </a:p>
        </p:txBody>
      </p:sp>
      <p:sp>
        <p:nvSpPr>
          <p:cNvPr id="1033" name="doc id"/>
          <p:cNvSpPr>
            <a:spLocks noChangeArrowheads="1"/>
          </p:cNvSpPr>
          <p:nvPr/>
        </p:nvSpPr>
        <p:spPr bwMode="auto">
          <a:xfrm>
            <a:off x="8081963" y="36513"/>
            <a:ext cx="657225" cy="122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r" defTabSz="895350"/>
            <a:endParaRPr lang="en-US" altLang="zh-CN" sz="800" baseline="0" noProof="0">
              <a:solidFill>
                <a:srgbClr val="000000"/>
              </a:solidFill>
              <a:latin typeface="+mn-lt"/>
              <a:ea typeface="+mn-ea"/>
            </a:endParaRPr>
          </a:p>
        </p:txBody>
      </p:sp>
      <p:sp>
        <p:nvSpPr>
          <p:cNvPr id="1034" name="Working Draft" hidden="1"/>
          <p:cNvSpPr txBox="1">
            <a:spLocks noChangeArrowheads="1"/>
          </p:cNvSpPr>
          <p:nvPr/>
        </p:nvSpPr>
        <p:spPr bwMode="auto">
          <a:xfrm rot="5400000">
            <a:off x="7927381" y="1940591"/>
            <a:ext cx="1928413" cy="92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eaLnBrk="1" hangingPunct="1">
              <a:defRPr/>
            </a:pPr>
            <a:r>
              <a:rPr lang="en-US" altLang="zh-CN" sz="600" baseline="0" noProof="0" smtClean="0">
                <a:latin typeface="+mn-lt"/>
                <a:ea typeface="+mn-ea"/>
              </a:rPr>
              <a:t>Last Modified 6/29/2016 10:28 AM China Standard Time</a:t>
            </a:r>
            <a:endParaRPr lang="en-US" altLang="zh-CN" baseline="0" noProof="0" smtClean="0">
              <a:latin typeface="+mn-lt"/>
              <a:ea typeface="+mn-ea"/>
            </a:endParaRPr>
          </a:p>
        </p:txBody>
      </p:sp>
      <p:sp>
        <p:nvSpPr>
          <p:cNvPr id="1035" name="Printed" hidden="1"/>
          <p:cNvSpPr txBox="1">
            <a:spLocks noChangeArrowheads="1"/>
          </p:cNvSpPr>
          <p:nvPr/>
        </p:nvSpPr>
        <p:spPr bwMode="auto">
          <a:xfrm rot="5400000">
            <a:off x="8034783" y="4114417"/>
            <a:ext cx="1713611" cy="92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eaLnBrk="1" hangingPunct="1">
              <a:defRPr/>
            </a:pPr>
            <a:r>
              <a:rPr lang="en-US" altLang="zh-CN" sz="600" baseline="0" noProof="0" smtClean="0">
                <a:latin typeface="+mn-lt"/>
                <a:ea typeface="+mn-ea"/>
              </a:rPr>
              <a:t>Printed 5/24/2016 11:08 AM China Standard Time</a:t>
            </a:r>
            <a:endParaRPr lang="en-US" altLang="zh-CN" baseline="0" noProof="0" smtClean="0">
              <a:latin typeface="+mn-lt"/>
              <a:ea typeface="+mn-ea"/>
            </a:endParaRPr>
          </a:p>
        </p:txBody>
      </p:sp>
      <p:sp>
        <p:nvSpPr>
          <p:cNvPr id="19" name="Title Placeholder 2"/>
          <p:cNvSpPr>
            <a:spLocks noGrp="1" noChangeArrowheads="1"/>
          </p:cNvSpPr>
          <p:nvPr>
            <p:ph type="title"/>
          </p:nvPr>
        </p:nvSpPr>
        <p:spPr bwMode="auto">
          <a:xfrm>
            <a:off x="119063" y="230188"/>
            <a:ext cx="8618537" cy="292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lvl="0"/>
            <a:r>
              <a:rPr lang="en-US" altLang="zh-CN" noProof="0" smtClean="0"/>
              <a:t>Click to edit Master title style</a:t>
            </a:r>
            <a:endParaRPr lang="en-US" altLang="zh-CN" noProof="0" smtClean="0"/>
          </a:p>
        </p:txBody>
      </p:sp>
      <p:sp>
        <p:nvSpPr>
          <p:cNvPr id="10" name="SlideLogoText"/>
          <p:cNvSpPr>
            <a:spLocks noChangeArrowheads="1"/>
          </p:cNvSpPr>
          <p:nvPr userDrawn="1">
            <p:custDataLst>
              <p:tags r:id="rId8"/>
            </p:custDataLst>
          </p:nvPr>
        </p:nvSpPr>
        <p:spPr bwMode="auto">
          <a:xfrm>
            <a:off x="7088188" y="6435725"/>
            <a:ext cx="1244600" cy="15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r" defTabSz="895350"/>
            <a:r>
              <a:rPr lang="en-US" sz="1000" baseline="0" noProof="0">
                <a:latin typeface="+mn-lt"/>
                <a:ea typeface="+mn-ea"/>
              </a:rPr>
              <a:t>McKinsey &amp; Company</a:t>
            </a:r>
          </a:p>
        </p:txBody>
      </p:sp>
      <p:sp>
        <p:nvSpPr>
          <p:cNvPr id="3" name="Text Placeholder 2"/>
          <p:cNvSpPr>
            <a:spLocks noGrp="1"/>
          </p:cNvSpPr>
          <p:nvPr>
            <p:ph type="body" idx="1"/>
          </p:nvPr>
        </p:nvSpPr>
        <p:spPr>
          <a:xfrm>
            <a:off x="1452564" y="1951038"/>
            <a:ext cx="4302125" cy="1231106"/>
          </a:xfrm>
          <a:prstGeom prst="rect">
            <a:avLst/>
          </a:prstGeom>
        </p:spPr>
        <p:txBody>
          <a:bodyPr vert="horz" lIns="0" tIns="0" rIns="0" bIns="0" rtlCol="0">
            <a:spAutoFit/>
          </a:body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12" name="1. On-page tracker" hidden="1"/>
          <p:cNvSpPr>
            <a:spLocks noChangeArrowheads="1"/>
          </p:cNvSpPr>
          <p:nvPr userDrawn="1"/>
        </p:nvSpPr>
        <p:spPr bwMode="auto">
          <a:xfrm>
            <a:off x="119063" y="26988"/>
            <a:ext cx="859210"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en-US" altLang="zh-CN" sz="1400" noProof="0" smtClean="0">
                <a:solidFill>
                  <a:srgbClr val="808080"/>
                </a:solidFill>
                <a:latin typeface="+mn-lt"/>
              </a:rPr>
              <a:t>TRACKER</a:t>
            </a:r>
            <a:endParaRPr lang="en-US" altLang="zh-CN" sz="1400" noProof="0">
              <a:solidFill>
                <a:srgbClr val="808080"/>
              </a:solidFill>
              <a:latin typeface="+mn-lt"/>
            </a:endParaRPr>
          </a:p>
        </p:txBody>
      </p:sp>
      <p:sp>
        <p:nvSpPr>
          <p:cNvPr id="13" name="3. Unit of measure" hidden="1"/>
          <p:cNvSpPr txBox="1">
            <a:spLocks noChangeArrowheads="1"/>
          </p:cNvSpPr>
          <p:nvPr userDrawn="1"/>
        </p:nvSpPr>
        <p:spPr bwMode="auto">
          <a:xfrm>
            <a:off x="119062" y="531813"/>
            <a:ext cx="8618537"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447675" algn="l" defTabSz="895350" rtl="0" fontAlgn="base">
              <a:spcBef>
                <a:spcPct val="0"/>
              </a:spcBef>
              <a:spcAft>
                <a:spcPct val="0"/>
              </a:spcAft>
              <a:defRPr sz="2400" kern="1200">
                <a:solidFill>
                  <a:schemeClr val="tx1"/>
                </a:solidFill>
                <a:latin typeface="Arial"/>
                <a:ea typeface="+mn-ea"/>
                <a:cs typeface="+mn-cs"/>
              </a:defRPr>
            </a:lvl2pPr>
            <a:lvl3pPr marL="895350" algn="l" defTabSz="895350" rtl="0" fontAlgn="base">
              <a:spcBef>
                <a:spcPct val="0"/>
              </a:spcBef>
              <a:spcAft>
                <a:spcPct val="0"/>
              </a:spcAft>
              <a:defRPr sz="2400" kern="1200">
                <a:solidFill>
                  <a:schemeClr val="tx1"/>
                </a:solidFill>
                <a:latin typeface="Arial"/>
                <a:ea typeface="+mn-ea"/>
                <a:cs typeface="+mn-cs"/>
              </a:defRPr>
            </a:lvl3pPr>
            <a:lvl4pPr marL="1344613" algn="l" defTabSz="895350" rtl="0" fontAlgn="base">
              <a:spcBef>
                <a:spcPct val="0"/>
              </a:spcBef>
              <a:spcAft>
                <a:spcPct val="0"/>
              </a:spcAft>
              <a:defRPr sz="2400" kern="1200">
                <a:solidFill>
                  <a:schemeClr val="tx1"/>
                </a:solidFill>
                <a:latin typeface="Arial"/>
                <a:ea typeface="+mn-ea"/>
                <a:cs typeface="+mn-cs"/>
              </a:defRPr>
            </a:lvl4pPr>
            <a:lvl5pPr marL="1792288" algn="l" defTabSz="895350" rtl="0" fontAlgn="base">
              <a:spcBef>
                <a:spcPct val="0"/>
              </a:spcBef>
              <a:spcAft>
                <a:spcPct val="0"/>
              </a:spcAft>
              <a:defRPr sz="2400" kern="1200">
                <a:solidFill>
                  <a:schemeClr val="tx1"/>
                </a:solidFill>
                <a:latin typeface="Arial"/>
                <a:ea typeface="+mn-ea"/>
                <a:cs typeface="+mn-cs"/>
              </a:defRPr>
            </a:lvl5pPr>
            <a:lvl6pPr marL="2249488"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706688"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163888"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621088"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defRPr/>
            </a:pPr>
            <a:r>
              <a:rPr lang="en-US" altLang="zh-CN" sz="1600" noProof="0" smtClean="0">
                <a:solidFill>
                  <a:srgbClr val="808080"/>
                </a:solidFill>
              </a:rPr>
              <a:t>Unit of measure</a:t>
            </a:r>
          </a:p>
        </p:txBody>
      </p:sp>
      <p:grpSp>
        <p:nvGrpSpPr>
          <p:cNvPr id="14" name="Slide Elements" hidden="1"/>
          <p:cNvGrpSpPr/>
          <p:nvPr userDrawn="1"/>
        </p:nvGrpSpPr>
        <p:grpSpPr>
          <a:xfrm>
            <a:off x="119063" y="6080137"/>
            <a:ext cx="8548687" cy="511176"/>
            <a:chOff x="75" y="3830"/>
            <a:chExt cx="5385" cy="322"/>
          </a:xfrm>
        </p:grpSpPr>
        <p:sp>
          <p:nvSpPr>
            <p:cNvPr id="15" name="4. Footnote"/>
            <p:cNvSpPr txBox="1">
              <a:spLocks noChangeArrowheads="1"/>
            </p:cNvSpPr>
            <p:nvPr/>
          </p:nvSpPr>
          <p:spPr bwMode="auto">
            <a:xfrm>
              <a:off x="75" y="3830"/>
              <a:ext cx="5385" cy="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marL="104775" indent="-104775" algn="l" defTabSz="895350" rtl="0" fontAlgn="base">
                <a:spcBef>
                  <a:spcPct val="0"/>
                </a:spcBef>
                <a:spcAft>
                  <a:spcPct val="0"/>
                </a:spcAft>
                <a:defRPr sz="2400" kern="1200">
                  <a:solidFill>
                    <a:schemeClr val="tx1"/>
                  </a:solidFill>
                  <a:latin typeface="Arial"/>
                  <a:ea typeface="+mn-ea"/>
                  <a:cs typeface="+mn-cs"/>
                </a:defRPr>
              </a:lvl1pPr>
              <a:lvl2pPr marL="1031875" algn="l" defTabSz="895350" rtl="0" fontAlgn="base">
                <a:spcBef>
                  <a:spcPct val="0"/>
                </a:spcBef>
                <a:spcAft>
                  <a:spcPct val="0"/>
                </a:spcAft>
                <a:defRPr sz="2400" kern="1200">
                  <a:solidFill>
                    <a:schemeClr val="tx1"/>
                  </a:solidFill>
                  <a:latin typeface="Arial"/>
                  <a:ea typeface="+mn-ea"/>
                  <a:cs typeface="+mn-cs"/>
                </a:defRPr>
              </a:lvl2pPr>
              <a:lvl3pPr marL="1217613" algn="l" defTabSz="895350" rtl="0" fontAlgn="base">
                <a:spcBef>
                  <a:spcPct val="0"/>
                </a:spcBef>
                <a:spcAft>
                  <a:spcPct val="0"/>
                </a:spcAft>
                <a:defRPr sz="2400" kern="1200">
                  <a:solidFill>
                    <a:schemeClr val="tx1"/>
                  </a:solidFill>
                  <a:latin typeface="Arial"/>
                  <a:ea typeface="+mn-ea"/>
                  <a:cs typeface="+mn-cs"/>
                </a:defRPr>
              </a:lvl3pPr>
              <a:lvl4pPr marL="1404938" algn="l" defTabSz="895350" rtl="0" fontAlgn="base">
                <a:spcBef>
                  <a:spcPct val="0"/>
                </a:spcBef>
                <a:spcAft>
                  <a:spcPct val="0"/>
                </a:spcAft>
                <a:defRPr sz="2400" kern="1200">
                  <a:solidFill>
                    <a:schemeClr val="tx1"/>
                  </a:solidFill>
                  <a:latin typeface="Arial"/>
                  <a:ea typeface="+mn-ea"/>
                  <a:cs typeface="+mn-cs"/>
                </a:defRPr>
              </a:lvl4pPr>
              <a:lvl5pPr marL="1792288" algn="l" defTabSz="895350" rtl="0" fontAlgn="base">
                <a:spcBef>
                  <a:spcPct val="0"/>
                </a:spcBef>
                <a:spcAft>
                  <a:spcPct val="0"/>
                </a:spcAft>
                <a:defRPr sz="2400" kern="1200">
                  <a:solidFill>
                    <a:schemeClr val="tx1"/>
                  </a:solidFill>
                  <a:latin typeface="Arial"/>
                  <a:ea typeface="+mn-ea"/>
                  <a:cs typeface="+mn-cs"/>
                </a:defRPr>
              </a:lvl5pPr>
              <a:lvl6pPr marL="2249488"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706688"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163888"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621088"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defRPr/>
              </a:pPr>
              <a:r>
                <a:rPr lang="en-US" altLang="zh-CN" sz="1000" noProof="0" smtClean="0"/>
                <a:t>1 </a:t>
              </a:r>
              <a:r>
                <a:rPr lang="zh-CN" altLang="en-US" sz="1000" noProof="0" smtClean="0"/>
                <a:t>注</a:t>
              </a:r>
              <a:endParaRPr lang="en-US" altLang="zh-CN" sz="1000" noProof="0" smtClean="0"/>
            </a:p>
          </p:txBody>
        </p:sp>
        <p:sp>
          <p:nvSpPr>
            <p:cNvPr id="16" name="5. Source"/>
            <p:cNvSpPr>
              <a:spLocks noChangeArrowheads="1"/>
            </p:cNvSpPr>
            <p:nvPr/>
          </p:nvSpPr>
          <p:spPr bwMode="auto">
            <a:xfrm>
              <a:off x="75" y="4055"/>
              <a:ext cx="4323" cy="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资料来源：来源</a:t>
              </a:r>
              <a:endParaRPr lang="en-US" altLang="zh-CN" sz="1000" smtClean="0">
                <a:solidFill>
                  <a:srgbClr val="000000"/>
                </a:solidFill>
                <a:latin typeface="+mn-lt"/>
              </a:endParaRPr>
            </a:p>
          </p:txBody>
        </p:sp>
      </p:grpSp>
      <p:grpSp>
        <p:nvGrpSpPr>
          <p:cNvPr id="17" name="ACET" hidden="1"/>
          <p:cNvGrpSpPr/>
          <p:nvPr userDrawn="1"/>
        </p:nvGrpSpPr>
        <p:grpSpPr>
          <a:xfrm>
            <a:off x="1452563" y="1127125"/>
            <a:ext cx="4264025" cy="508000"/>
            <a:chOff x="915" y="710"/>
            <a:chExt cx="2686" cy="320"/>
          </a:xfrm>
        </p:grpSpPr>
        <p:cxnSp>
          <p:nvCxnSpPr>
            <p:cNvPr id="18" name="AutoShape 249"/>
            <p:cNvCxnSpPr>
              <a:cxnSpLocks noChangeShapeType="1"/>
              <a:stCxn id="20" idx="4"/>
              <a:endCxn id="20" idx="6"/>
            </p:cNvCxnSpPr>
            <p:nvPr/>
          </p:nvCxnSpPr>
          <p:spPr bwMode="auto">
            <a:xfrm>
              <a:off x="915" y="1030"/>
              <a:ext cx="2686" cy="0"/>
            </a:xfrm>
            <a:prstGeom prst="straightConnector1">
              <a:avLst/>
            </a:prstGeom>
            <a:noFill/>
            <a:ln w="9525">
              <a:solidFill>
                <a:srgbClr val="80808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AutoShape 250"/>
            <p:cNvSpPr>
              <a:spLocks noChangeArrowheads="1"/>
            </p:cNvSpPr>
            <p:nvPr/>
          </p:nvSpPr>
          <p:spPr bwMode="auto">
            <a:xfrm>
              <a:off x="915" y="710"/>
              <a:ext cx="2686" cy="320"/>
            </a:xfrm>
            <a:prstGeom prst="leftRightArrow">
              <a:avLst>
                <a:gd name="adj1" fmla="val 100000"/>
                <a:gd name="adj2" fmla="val 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18288" anchor="b">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en-US" altLang="zh-CN" b="1" noProof="0" smtClean="0"/>
                <a:t>Title</a:t>
              </a:r>
            </a:p>
            <a:p>
              <a:r>
                <a:rPr lang="en-US" altLang="zh-CN" noProof="0" smtClean="0">
                  <a:solidFill>
                    <a:srgbClr val="808080"/>
                  </a:solidFill>
                </a:rPr>
                <a:t>Unit of measure</a:t>
              </a:r>
              <a:endParaRPr lang="en-US" altLang="zh-CN" noProof="0">
                <a:solidFill>
                  <a:srgbClr val="808080"/>
                </a:solidFill>
              </a:endParaRPr>
            </a:p>
          </p:txBody>
        </p:sp>
      </p:grpSp>
    </p:spTree>
  </p:cSld>
  <p:clrMap bg1="lt1" tx1="dk1" bg2="lt2" tx2="dk2" accent1="accent1" accent2="accent2" accent3="accent3" accent4="accent4" accent5="accent5" accent6="accent6" hlink="hlink" folHlink="folHlink"/>
  <p:sldLayoutIdLst>
    <p:sldLayoutId id="2147483660" r:id="rId1"/>
    <p:sldLayoutId id="2147483664" r:id="rId2"/>
    <p:sldLayoutId id="2147483665" r:id="rId3"/>
    <p:sldLayoutId id="2147483666" r:id="rId4"/>
  </p:sldLayoutIdLst>
  <p:transition/>
  <p:timing/>
  <p:hf hdr="0" ftr="0" dt="0"/>
  <p:txStyles>
    <p:titleStyle>
      <a:lvl1pPr algn="l" defTabSz="895350" rtl="0" eaLnBrk="1" fontAlgn="base" hangingPunct="1">
        <a:spcBef>
          <a:spcPct val="0"/>
        </a:spcBef>
        <a:spcAft>
          <a:spcPct val="0"/>
        </a:spcAft>
        <a:tabLst>
          <a:tab pos="361950"/>
        </a:tabLst>
        <a:defRPr sz="1900" b="1">
          <a:solidFill>
            <a:schemeClr val="tx2"/>
          </a:solidFill>
          <a:latin typeface="+mj-lt"/>
          <a:ea typeface="+mj-ea"/>
          <a:cs typeface="+mj-cs"/>
        </a:defRPr>
      </a:lvl1pPr>
      <a:lvl2pPr algn="l" defTabSz="895350" rtl="0" eaLnBrk="1" fontAlgn="base" hangingPunct="1">
        <a:spcBef>
          <a:spcPct val="0"/>
        </a:spcBef>
        <a:spcAft>
          <a:spcPct val="0"/>
        </a:spcAft>
        <a:defRPr sz="1900" b="1">
          <a:solidFill>
            <a:schemeClr val="tx2"/>
          </a:solidFill>
          <a:latin typeface="Arial"/>
        </a:defRPr>
      </a:lvl2pPr>
      <a:lvl3pPr algn="l" defTabSz="895350" rtl="0" eaLnBrk="1" fontAlgn="base" hangingPunct="1">
        <a:spcBef>
          <a:spcPct val="0"/>
        </a:spcBef>
        <a:spcAft>
          <a:spcPct val="0"/>
        </a:spcAft>
        <a:defRPr sz="1900" b="1">
          <a:solidFill>
            <a:schemeClr val="tx2"/>
          </a:solidFill>
          <a:latin typeface="Arial"/>
        </a:defRPr>
      </a:lvl3pPr>
      <a:lvl4pPr algn="l" defTabSz="895350" rtl="0" eaLnBrk="1" fontAlgn="base" hangingPunct="1">
        <a:spcBef>
          <a:spcPct val="0"/>
        </a:spcBef>
        <a:spcAft>
          <a:spcPct val="0"/>
        </a:spcAft>
        <a:defRPr sz="1900" b="1">
          <a:solidFill>
            <a:schemeClr val="tx2"/>
          </a:solidFill>
          <a:latin typeface="Arial"/>
        </a:defRPr>
      </a:lvl4pPr>
      <a:lvl5pPr algn="l" defTabSz="895350" rtl="0" eaLnBrk="1" fontAlgn="base" hangingPunct="1">
        <a:spcBef>
          <a:spcPct val="0"/>
        </a:spcBef>
        <a:spcAft>
          <a:spcPct val="0"/>
        </a:spcAft>
        <a:defRPr sz="1900" b="1">
          <a:solidFill>
            <a:schemeClr val="tx2"/>
          </a:solidFill>
          <a:latin typeface="Arial"/>
        </a:defRPr>
      </a:lvl5pPr>
      <a:lvl6pPr marL="457200" algn="l" defTabSz="895350" rtl="0" eaLnBrk="1" fontAlgn="base" hangingPunct="1">
        <a:spcBef>
          <a:spcPct val="0"/>
        </a:spcBef>
        <a:spcAft>
          <a:spcPct val="0"/>
        </a:spcAft>
        <a:defRPr sz="1900" b="1">
          <a:solidFill>
            <a:schemeClr val="tx2"/>
          </a:solidFill>
          <a:latin typeface="Arial"/>
        </a:defRPr>
      </a:lvl6pPr>
      <a:lvl7pPr marL="914400" algn="l" defTabSz="895350" rtl="0" eaLnBrk="1" fontAlgn="base" hangingPunct="1">
        <a:spcBef>
          <a:spcPct val="0"/>
        </a:spcBef>
        <a:spcAft>
          <a:spcPct val="0"/>
        </a:spcAft>
        <a:defRPr sz="1900" b="1">
          <a:solidFill>
            <a:schemeClr val="tx2"/>
          </a:solidFill>
          <a:latin typeface="Arial"/>
        </a:defRPr>
      </a:lvl7pPr>
      <a:lvl8pPr marL="1371600" algn="l" defTabSz="895350" rtl="0" eaLnBrk="1" fontAlgn="base" hangingPunct="1">
        <a:spcBef>
          <a:spcPct val="0"/>
        </a:spcBef>
        <a:spcAft>
          <a:spcPct val="0"/>
        </a:spcAft>
        <a:defRPr sz="1900" b="1">
          <a:solidFill>
            <a:schemeClr val="tx2"/>
          </a:solidFill>
          <a:latin typeface="Arial"/>
        </a:defRPr>
      </a:lvl8pPr>
      <a:lvl9pPr marL="1828800" algn="l" defTabSz="895350" rtl="0" eaLnBrk="1" fontAlgn="base" hangingPunct="1">
        <a:spcBef>
          <a:spcPct val="0"/>
        </a:spcBef>
        <a:spcAft>
          <a:spcPct val="0"/>
        </a:spcAft>
        <a:defRPr sz="1900" b="1">
          <a:solidFill>
            <a:schemeClr val="tx2"/>
          </a:solidFill>
          <a:latin typeface="Arial"/>
        </a:defRPr>
      </a:lvl9pPr>
    </p:titleStyle>
    <p:bodyStyle>
      <a:lvl1pPr marL="0" indent="0" algn="l" defTabSz="895350" rtl="0" eaLnBrk="1" fontAlgn="base" hangingPunct="1">
        <a:spcBef>
          <a:spcPct val="0"/>
        </a:spcBef>
        <a:spcAft>
          <a:spcPct val="0"/>
        </a:spcAft>
        <a:buClr>
          <a:schemeClr val="tx2"/>
        </a:buClr>
        <a:defRPr sz="16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baseline="0">
          <a:solidFill>
            <a:schemeClr val="tx1"/>
          </a:solidFill>
          <a:latin typeface="+mn-lt"/>
        </a:defRPr>
      </a:lvl2pPr>
      <a:lvl3pPr marL="457200" indent="-261938" algn="l" defTabSz="895350" rtl="0" eaLnBrk="1" fontAlgn="base" hangingPunct="1">
        <a:spcBef>
          <a:spcPct val="0"/>
        </a:spcBef>
        <a:spcAft>
          <a:spcPct val="0"/>
        </a:spcAft>
        <a:buClr>
          <a:schemeClr val="tx2"/>
        </a:buClr>
        <a:buSzPct val="120000"/>
        <a:buFont typeface="Arial"/>
        <a:buChar char="–"/>
        <a:defRPr sz="1600" baseline="0">
          <a:solidFill>
            <a:schemeClr val="tx1"/>
          </a:solidFill>
          <a:latin typeface="+mn-lt"/>
        </a:defRPr>
      </a:lvl3pPr>
      <a:lvl4pPr marL="614363" indent="-155575" algn="l" defTabSz="895350" rtl="0" eaLnBrk="1" fontAlgn="base" hangingPunct="1">
        <a:spcBef>
          <a:spcPct val="0"/>
        </a:spcBef>
        <a:spcAft>
          <a:spcPct val="0"/>
        </a:spcAft>
        <a:buClr>
          <a:schemeClr val="tx2"/>
        </a:buClr>
        <a:buSzPct val="120000"/>
        <a:buFont typeface="Arial"/>
        <a:buChar char="▫"/>
        <a:defRPr sz="1600" baseline="0">
          <a:solidFill>
            <a:schemeClr val="tx1"/>
          </a:solidFill>
          <a:latin typeface="+mn-lt"/>
        </a:defRPr>
      </a:lvl4pPr>
      <a:lvl5pPr marL="749808" indent="-130175" algn="l" defTabSz="895350" rtl="0" eaLnBrk="1" fontAlgn="base" hangingPunct="1">
        <a:spcBef>
          <a:spcPct val="0"/>
        </a:spcBef>
        <a:spcAft>
          <a:spcPct val="0"/>
        </a:spcAft>
        <a:buClr>
          <a:schemeClr val="tx2"/>
        </a:buClr>
        <a:buSzPct val="89000"/>
        <a:buFont typeface="Arial"/>
        <a:buChar char="-"/>
        <a:defRPr sz="1600" baseline="0">
          <a:solidFill>
            <a:schemeClr val="tx1"/>
          </a:solidFill>
          <a:latin typeface="+mn-lt"/>
        </a:defRPr>
      </a:lvl5pPr>
      <a:lvl6pPr marL="749808" indent="-130175" algn="l" defTabSz="895350" rtl="0" eaLnBrk="1" fontAlgn="base" hangingPunct="1">
        <a:spcBef>
          <a:spcPct val="0"/>
        </a:spcBef>
        <a:spcAft>
          <a:spcPct val="0"/>
        </a:spcAft>
        <a:buClr>
          <a:schemeClr val="tx2"/>
        </a:buClr>
        <a:buSzPct val="89000"/>
        <a:buFont typeface="Arial"/>
        <a:buChar char="-"/>
        <a:defRPr sz="1600" baseline="0">
          <a:solidFill>
            <a:schemeClr val="tx1"/>
          </a:solidFill>
          <a:latin typeface="+mn-lt"/>
        </a:defRPr>
      </a:lvl6pPr>
      <a:lvl7pPr marL="749808" indent="-130175" algn="l" defTabSz="895350" rtl="0" eaLnBrk="1" fontAlgn="base" hangingPunct="1">
        <a:spcBef>
          <a:spcPct val="0"/>
        </a:spcBef>
        <a:spcAft>
          <a:spcPct val="0"/>
        </a:spcAft>
        <a:buClr>
          <a:schemeClr val="tx2"/>
        </a:buClr>
        <a:buSzPct val="89000"/>
        <a:buFont typeface="Arial"/>
        <a:buChar char="-"/>
        <a:defRPr sz="1600" baseline="0">
          <a:solidFill>
            <a:schemeClr val="tx1"/>
          </a:solidFill>
          <a:latin typeface="+mn-lt"/>
        </a:defRPr>
      </a:lvl7pPr>
      <a:lvl8pPr marL="749808" indent="-130175" algn="l" defTabSz="895350" rtl="0" eaLnBrk="1" fontAlgn="base" hangingPunct="1">
        <a:spcBef>
          <a:spcPct val="0"/>
        </a:spcBef>
        <a:spcAft>
          <a:spcPct val="0"/>
        </a:spcAft>
        <a:buClr>
          <a:schemeClr val="tx2"/>
        </a:buClr>
        <a:buSzPct val="89000"/>
        <a:buFont typeface="Arial"/>
        <a:buChar char="-"/>
        <a:defRPr sz="1600" baseline="0">
          <a:solidFill>
            <a:schemeClr val="tx1"/>
          </a:solidFill>
          <a:latin typeface="+mn-lt"/>
        </a:defRPr>
      </a:lvl8pPr>
      <a:lvl9pPr marL="749808" indent="-130175" algn="l" defTabSz="895350" rtl="0" eaLnBrk="1" fontAlgn="base" hangingPunct="1">
        <a:spcBef>
          <a:spcPct val="0"/>
        </a:spcBef>
        <a:spcAft>
          <a:spcPct val="0"/>
        </a:spcAft>
        <a:buClr>
          <a:schemeClr val="tx2"/>
        </a:buClr>
        <a:buSzPct val="89000"/>
        <a:buFont typeface="Arial"/>
        <a:buChar char="-"/>
        <a:defRPr sz="1600" baseline="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xml" /><Relationship Id="rId4" Type="http://schemas.openxmlformats.org/officeDocument/2006/relationships/oleObject" Target="../embeddings/oleObject3.bin" TargetMode="Internal" /><Relationship Id="rId5" Type="http://schemas.openxmlformats.org/officeDocument/2006/relationships/image" Target="../media/image5.emf" /><Relationship Id="rId6" Type="http://schemas.openxmlformats.org/officeDocument/2006/relationships/image" Target="../media/image6.jpeg" /><Relationship Id="rId7" Type="http://schemas.openxmlformats.org/officeDocument/2006/relationships/image" Target="../media/image7.jpeg" /><Relationship Id="rId8" Type="http://schemas.openxmlformats.org/officeDocument/2006/relationships/image" Target="../media/image8.jpeg" /><Relationship Id="rId9" Type="http://schemas.openxmlformats.org/officeDocument/2006/relationships/vmlDrawing" Target="../drawings/vmlDrawing3.v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tags" Target="../tags/tag7.xml" /><Relationship Id="rId4" Type="http://schemas.openxmlformats.org/officeDocument/2006/relationships/oleObject" Target="../embeddings/oleObject4.bin" TargetMode="Internal" /><Relationship Id="rId5" Type="http://schemas.openxmlformats.org/officeDocument/2006/relationships/image" Target="../media/image10.emf" /><Relationship Id="rId6" Type="http://schemas.openxmlformats.org/officeDocument/2006/relationships/tags" Target="../tags/tag8.xml" /><Relationship Id="rId7" Type="http://schemas.openxmlformats.org/officeDocument/2006/relationships/tags" Target="../tags/tag9.xml" /><Relationship Id="rId8" Type="http://schemas.openxmlformats.org/officeDocument/2006/relationships/tags" Target="../tags/tag10.xml" /><Relationship Id="rId9" Type="http://schemas.openxmlformats.org/officeDocument/2006/relationships/vmlDrawing" Target="../drawings/vmlDrawing4.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tags" Target="../tags/tag11.xml" /><Relationship Id="rId4" Type="http://schemas.openxmlformats.org/officeDocument/2006/relationships/oleObject" Target="../embeddings/oleObject5.bin" TargetMode="Internal" /><Relationship Id="rId5" Type="http://schemas.openxmlformats.org/officeDocument/2006/relationships/image" Target="../media/image11.emf" /><Relationship Id="rId6" Type="http://schemas.openxmlformats.org/officeDocument/2006/relationships/vmlDrawing" Target="../drawings/vmlDrawing5.v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xml" /><Relationship Id="rId3" Type="http://schemas.openxmlformats.org/officeDocument/2006/relationships/oleObject" Target="../embeddings/oleObject6.bin" TargetMode="Internal" /><Relationship Id="rId4" Type="http://schemas.openxmlformats.org/officeDocument/2006/relationships/image" Target="../media/image12.emf" /><Relationship Id="rId5" Type="http://schemas.openxmlformats.org/officeDocument/2006/relationships/vmlDrawing" Target="../drawings/vmlDrawing6.v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xml" /><Relationship Id="rId3" Type="http://schemas.openxmlformats.org/officeDocument/2006/relationships/oleObject" Target="../embeddings/oleObject7.bin" TargetMode="Internal" /><Relationship Id="rId4" Type="http://schemas.openxmlformats.org/officeDocument/2006/relationships/image" Target="../media/image12.emf" /><Relationship Id="rId5" Type="http://schemas.openxmlformats.org/officeDocument/2006/relationships/image" Target="../media/image13.jpeg" /><Relationship Id="rId6" Type="http://schemas.openxmlformats.org/officeDocument/2006/relationships/image" Target="../media/image14.jpeg" /><Relationship Id="rId7" Type="http://schemas.openxmlformats.org/officeDocument/2006/relationships/vmlDrawing" Target="../drawings/vmlDrawing7.v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slide" Target="slide7.xml" TargetMode="Internal" /><Relationship Id="rId11" Type="http://schemas.openxmlformats.org/officeDocument/2006/relationships/tags" Target="../tags/tag18.xml" /><Relationship Id="rId12" Type="http://schemas.openxmlformats.org/officeDocument/2006/relationships/tags" Target="../tags/tag19.xml" /><Relationship Id="rId13" Type="http://schemas.openxmlformats.org/officeDocument/2006/relationships/vmlDrawing" Target="../drawings/vmlDrawing8.vml" /><Relationship Id="rId2" Type="http://schemas.openxmlformats.org/officeDocument/2006/relationships/notesSlide" Target="../notesSlides/notesSlide4.xml" /><Relationship Id="rId3" Type="http://schemas.openxmlformats.org/officeDocument/2006/relationships/tags" Target="../tags/tag14.xml" /><Relationship Id="rId4" Type="http://schemas.openxmlformats.org/officeDocument/2006/relationships/oleObject" Target="../embeddings/oleObject8.bin" TargetMode="Internal" /><Relationship Id="rId5" Type="http://schemas.openxmlformats.org/officeDocument/2006/relationships/image" Target="../media/image10.emf"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 Target="slide3.xml" TargetMode="Internal" /><Relationship Id="rId9" Type="http://schemas.openxmlformats.org/officeDocument/2006/relationships/tags" Target="../tags/tag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jpeg" /><Relationship Id="rId3" Type="http://schemas.openxmlformats.org/officeDocument/2006/relationships/tags" Target="../tags/tag20.xml"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1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xml" /><Relationship Id="rId3" Type="http://schemas.openxmlformats.org/officeDocument/2006/relationships/oleObject" Target="../embeddings/oleObject9.bin" TargetMode="Internal" /><Relationship Id="rId4" Type="http://schemas.openxmlformats.org/officeDocument/2006/relationships/image" Target="../media/image19.emf"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vmlDrawing" Target="../drawings/vmlDrawing9.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xml" /><Relationship Id="rId3" Type="http://schemas.openxmlformats.org/officeDocument/2006/relationships/oleObject" Target="../embeddings/oleObject10.bin" TargetMode="Internal" /><Relationship Id="rId4" Type="http://schemas.openxmlformats.org/officeDocument/2006/relationships/image" Target="../media/image20.emf" /><Relationship Id="rId5" Type="http://schemas.openxmlformats.org/officeDocument/2006/relationships/image" Target="../media/image21.jpeg" /><Relationship Id="rId6" Type="http://schemas.openxmlformats.org/officeDocument/2006/relationships/image" Target="../media/image22.jpeg" /><Relationship Id="rId7" Type="http://schemas.openxmlformats.org/officeDocument/2006/relationships/image" Target="../media/image23.jpeg" /><Relationship Id="rId8" Type="http://schemas.openxmlformats.org/officeDocument/2006/relationships/vmlDrawing" Target="../drawings/vmlDrawing10.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xml" /><Relationship Id="rId11" Type="http://schemas.openxmlformats.org/officeDocument/2006/relationships/tags" Target="../tags/tag31.xml" /><Relationship Id="rId12" Type="http://schemas.openxmlformats.org/officeDocument/2006/relationships/tags" Target="../tags/tag32.xml" /><Relationship Id="rId13" Type="http://schemas.openxmlformats.org/officeDocument/2006/relationships/tags" Target="../tags/tag33.xml" /><Relationship Id="rId14" Type="http://schemas.openxmlformats.org/officeDocument/2006/relationships/tags" Target="../tags/tag34.xml" /><Relationship Id="rId15" Type="http://schemas.openxmlformats.org/officeDocument/2006/relationships/tags" Target="../tags/tag35.xml" /><Relationship Id="rId16" Type="http://schemas.openxmlformats.org/officeDocument/2006/relationships/tags" Target="../tags/tag36.xml" /><Relationship Id="rId17" Type="http://schemas.openxmlformats.org/officeDocument/2006/relationships/tags" Target="../tags/tag37.xml" /><Relationship Id="rId18" Type="http://schemas.openxmlformats.org/officeDocument/2006/relationships/tags" Target="../tags/tag38.xml" /><Relationship Id="rId19" Type="http://schemas.openxmlformats.org/officeDocument/2006/relationships/tags" Target="../tags/tag39.xml" /><Relationship Id="rId2" Type="http://schemas.openxmlformats.org/officeDocument/2006/relationships/notesSlide" Target="../notesSlides/notesSlide5.xml" /><Relationship Id="rId20" Type="http://schemas.openxmlformats.org/officeDocument/2006/relationships/tags" Target="../tags/tag40.xml" /><Relationship Id="rId21" Type="http://schemas.openxmlformats.org/officeDocument/2006/relationships/tags" Target="../tags/tag41.xml" /><Relationship Id="rId22" Type="http://schemas.openxmlformats.org/officeDocument/2006/relationships/tags" Target="../tags/tag42.xml" /><Relationship Id="rId23" Type="http://schemas.openxmlformats.org/officeDocument/2006/relationships/tags" Target="../tags/tag43.xml" /><Relationship Id="rId24" Type="http://schemas.openxmlformats.org/officeDocument/2006/relationships/tags" Target="../tags/tag44.xml" /><Relationship Id="rId25" Type="http://schemas.openxmlformats.org/officeDocument/2006/relationships/tags" Target="../tags/tag45.xml" /><Relationship Id="rId26" Type="http://schemas.openxmlformats.org/officeDocument/2006/relationships/tags" Target="../tags/tag46.xml" /><Relationship Id="rId27" Type="http://schemas.openxmlformats.org/officeDocument/2006/relationships/vmlDrawing" Target="../drawings/vmlDrawing11.vml" /><Relationship Id="rId3" Type="http://schemas.openxmlformats.org/officeDocument/2006/relationships/tags" Target="../tags/tag25.xml" /><Relationship Id="rId4" Type="http://schemas.openxmlformats.org/officeDocument/2006/relationships/oleObject" Target="../embeddings/oleObject11.bin" TargetMode="Internal" /><Relationship Id="rId5" Type="http://schemas.openxmlformats.org/officeDocument/2006/relationships/image" Target="../media/image24.emf"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tags" Target="../tags/tag2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tags" Target="../tags/tag54.xml" /><Relationship Id="rId13" Type="http://schemas.openxmlformats.org/officeDocument/2006/relationships/tags" Target="../tags/tag55.xml" /><Relationship Id="rId14" Type="http://schemas.openxmlformats.org/officeDocument/2006/relationships/tags" Target="../tags/tag56.xml" /><Relationship Id="rId15" Type="http://schemas.openxmlformats.org/officeDocument/2006/relationships/tags" Target="../tags/tag57.xml" /><Relationship Id="rId16" Type="http://schemas.openxmlformats.org/officeDocument/2006/relationships/tags" Target="../tags/tag58.xml" /><Relationship Id="rId17" Type="http://schemas.openxmlformats.org/officeDocument/2006/relationships/tags" Target="../tags/tag59.xml" /><Relationship Id="rId18" Type="http://schemas.openxmlformats.org/officeDocument/2006/relationships/vmlDrawing" Target="../drawings/vmlDrawing12.vml" /><Relationship Id="rId2" Type="http://schemas.openxmlformats.org/officeDocument/2006/relationships/notesSlide" Target="../notesSlides/notesSlide6.xml" /><Relationship Id="rId3" Type="http://schemas.openxmlformats.org/officeDocument/2006/relationships/tags" Target="../tags/tag47.xml" /><Relationship Id="rId4" Type="http://schemas.openxmlformats.org/officeDocument/2006/relationships/oleObject" Target="../embeddings/oleObject12.bin" TargetMode="Internal" /><Relationship Id="rId5" Type="http://schemas.openxmlformats.org/officeDocument/2006/relationships/image" Target="../media/image24.emf"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tags" Target="../tags/tag60.xml" /><Relationship Id="rId4" Type="http://schemas.openxmlformats.org/officeDocument/2006/relationships/oleObject" Target="../embeddings/oleObject13.bin" TargetMode="Internal" /><Relationship Id="rId5" Type="http://schemas.openxmlformats.org/officeDocument/2006/relationships/image" Target="../media/image1.emf" /><Relationship Id="rId6" Type="http://schemas.openxmlformats.org/officeDocument/2006/relationships/image" Target="../media/image25.jpeg"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vmlDrawing" Target="../drawings/vmlDrawing13.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image" Target="../media/image27.jpeg" /><Relationship Id="rId18" Type="http://schemas.openxmlformats.org/officeDocument/2006/relationships/tags" Target="../tags/tag74.xml" /><Relationship Id="rId19" Type="http://schemas.openxmlformats.org/officeDocument/2006/relationships/tags" Target="../tags/tag75.xml" /><Relationship Id="rId2" Type="http://schemas.openxmlformats.org/officeDocument/2006/relationships/notesSlide" Target="../notesSlides/notesSlide8.xml" /><Relationship Id="rId20" Type="http://schemas.openxmlformats.org/officeDocument/2006/relationships/image" Target="../media/image28.jpeg" /><Relationship Id="rId21" Type="http://schemas.openxmlformats.org/officeDocument/2006/relationships/tags" Target="../tags/tag76.xml" /><Relationship Id="rId22" Type="http://schemas.openxmlformats.org/officeDocument/2006/relationships/tags" Target="../tags/tag77.xml" /><Relationship Id="rId23" Type="http://schemas.openxmlformats.org/officeDocument/2006/relationships/tags" Target="../tags/tag78.xml" /><Relationship Id="rId24" Type="http://schemas.openxmlformats.org/officeDocument/2006/relationships/tags" Target="../tags/tag79.xml" /><Relationship Id="rId25" Type="http://schemas.openxmlformats.org/officeDocument/2006/relationships/vmlDrawing" Target="../drawings/vmlDrawing14.vml" /><Relationship Id="rId3" Type="http://schemas.openxmlformats.org/officeDocument/2006/relationships/tags" Target="../tags/tag63.xml" /><Relationship Id="rId4" Type="http://schemas.openxmlformats.org/officeDocument/2006/relationships/oleObject" Target="../embeddings/oleObject14.bin" TargetMode="Internal" /><Relationship Id="rId5" Type="http://schemas.openxmlformats.org/officeDocument/2006/relationships/image" Target="../media/image24.emf" /><Relationship Id="rId6" Type="http://schemas.openxmlformats.org/officeDocument/2006/relationships/tags" Target="../tags/tag64.xml" /><Relationship Id="rId7" Type="http://schemas.openxmlformats.org/officeDocument/2006/relationships/image" Target="../media/image26.jpeg" /><Relationship Id="rId8" Type="http://schemas.openxmlformats.org/officeDocument/2006/relationships/tags" Target="../tags/tag65.xml" /><Relationship Id="rId9" Type="http://schemas.openxmlformats.org/officeDocument/2006/relationships/tags" Target="../tags/tag6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tags" Target="../tags/tag80.xml" /><Relationship Id="rId4" Type="http://schemas.openxmlformats.org/officeDocument/2006/relationships/oleObject" Target="../embeddings/oleObject15.bin" TargetMode="Internal" /><Relationship Id="rId5" Type="http://schemas.openxmlformats.org/officeDocument/2006/relationships/image" Target="../media/image24.emf"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vmlDrawing" Target="../drawings/vmlDrawing15.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0.xml" /><Relationship Id="rId3" Type="http://schemas.openxmlformats.org/officeDocument/2006/relationships/tags" Target="../tags/tag84.xml" /><Relationship Id="rId4" Type="http://schemas.openxmlformats.org/officeDocument/2006/relationships/oleObject" Target="../embeddings/oleObject16.bin" TargetMode="Internal" /><Relationship Id="rId5" Type="http://schemas.openxmlformats.org/officeDocument/2006/relationships/image" Target="../media/image24.emf" /><Relationship Id="rId6" Type="http://schemas.openxmlformats.org/officeDocument/2006/relationships/tags" Target="../tags/tag85.xml" /><Relationship Id="rId7" Type="http://schemas.openxmlformats.org/officeDocument/2006/relationships/tags" Target="../tags/tag86.xml" /><Relationship Id="rId8" Type="http://schemas.openxmlformats.org/officeDocument/2006/relationships/vmlDrawing" Target="../drawings/vmlDrawing16.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tags" Target="../tags/tag87.xml" /><Relationship Id="rId4" Type="http://schemas.openxmlformats.org/officeDocument/2006/relationships/oleObject" Target="../embeddings/oleObject17.bin" TargetMode="Internal" /><Relationship Id="rId5" Type="http://schemas.openxmlformats.org/officeDocument/2006/relationships/image" Target="../media/image29.emf" /><Relationship Id="rId6" Type="http://schemas.openxmlformats.org/officeDocument/2006/relationships/vmlDrawing" Target="../drawings/vmlDrawing17.v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 Id="rId3" Type="http://schemas.openxmlformats.org/officeDocument/2006/relationships/tags" Target="../tags/tag88.xml" /><Relationship Id="rId4" Type="http://schemas.openxmlformats.org/officeDocument/2006/relationships/oleObject" Target="../embeddings/oleObject18.bin" TargetMode="Internal" /><Relationship Id="rId5" Type="http://schemas.openxmlformats.org/officeDocument/2006/relationships/image" Target="../media/image24.emf" /><Relationship Id="rId6" Type="http://schemas.openxmlformats.org/officeDocument/2006/relationships/tags" Target="../tags/tag89.xml" /><Relationship Id="rId7" Type="http://schemas.openxmlformats.org/officeDocument/2006/relationships/vmlDrawing" Target="../drawings/vmlDrawing18.v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0.xml" /><Relationship Id="rId3" Type="http://schemas.openxmlformats.org/officeDocument/2006/relationships/oleObject" Target="../embeddings/oleObject19.bin" TargetMode="Internal" /><Relationship Id="rId4" Type="http://schemas.openxmlformats.org/officeDocument/2006/relationships/image" Target="../media/image11.emf" /><Relationship Id="rId5" Type="http://schemas.openxmlformats.org/officeDocument/2006/relationships/vmlDrawing" Target="../drawings/vmlDrawing19.v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8.xml" /><Relationship Id="rId2" Type="http://schemas.openxmlformats.org/officeDocument/2006/relationships/notesSlide" Target="../notesSlides/notesSlide13.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13514115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 name="Object 3" hidden="1"/>
          <p:cNvGraphicFramePr>
            <a:graphicFrameLocks noChangeAspect="1"/>
          </p:cNvGraphicFramePr>
          <p:nvPr>
            <p:custDataLst>
              <p:tags r:id="rId3"/>
            </p:custDataLst>
            <p:extLst>
              <p:ext uri="{D42A27DB-BD31-4B8C-83A1-F6EECF244321}">
                <p14:modId xmlns:p14="http://schemas.microsoft.com/office/powerpoint/2010/main" val="2022464985"/>
              </p:ext>
            </p:extLst>
          </p:nvPr>
        </p:nvGraphicFramePr>
        <p:xfrm>
          <a:off x="1854" y="1787"/>
          <a:ext cx="1587" cy="1587"/>
        </p:xfrm>
        <a:graphic>
          <a:graphicData uri="http://schemas.openxmlformats.org/presentationml/2006/ole">
            <mc:AlternateContent>
              <mc:Choice xmlns:v="urn:schemas-microsoft-com:vml" Requires="v">
                <p:oleObj spid="_x0000_s1040" name="think-cell Slide" r:id="rId4" imgW="338" imgH="338" progId="TCLayout.ActiveDocument.1">
                  <p:embed/>
                </p:oleObj>
              </mc:Choice>
              <mc:Fallback>
                <p:oleObj name="think-cell Slide" r:id="rId4" imgW="338" imgH="338" progId="TCLayout.ActiveDocument.1">
                  <p:embed/>
                  <p:pic>
                    <p:nvPicPr>
                      <p:cNvPr id="0" name="OLE substitute image"/>
                      <p:cNvPicPr/>
                      <p:nvPr/>
                    </p:nvPicPr>
                    <p:blipFill>
                      <a:blip r:embed="rId5"/>
                      <a:stretch>
                        <a:fillRect/>
                      </a:stretch>
                    </p:blipFill>
                    <p:spPr>
                      <a:xfrm>
                        <a:off x="1854" y="1787"/>
                        <a:ext cx="1587" cy="1587"/>
                      </a:xfrm>
                      <a:prstGeom prst="rect">
                        <a:avLst/>
                      </a:prstGeom>
                    </p:spPr>
                  </p:pic>
                </p:oleObj>
              </mc:Fallback>
            </mc:AlternateContent>
          </a:graphicData>
        </a:graphic>
      </p:graphicFrame>
      <p:grpSp>
        <p:nvGrpSpPr>
          <p:cNvPr id="12" name="Group 11"/>
          <p:cNvGrpSpPr/>
          <p:nvPr/>
        </p:nvGrpSpPr>
        <p:grpSpPr>
          <a:xfrm>
            <a:off x="4013835" y="2872308"/>
            <a:ext cx="4771566" cy="3307295"/>
            <a:chOff x="3033345" y="2353592"/>
            <a:chExt cx="5924917" cy="3939439"/>
          </a:xfrm>
        </p:grpSpPr>
        <p:pic>
          <p:nvPicPr>
            <p:cNvPr id="15" name="Picture 2" descr="C:\Users\Grace Yang\Desktop\Images\2012 subscription\4220317_xl.jpg"/>
            <p:cNvPicPr>
              <a:picLocks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3033345" y="2353592"/>
              <a:ext cx="5924917" cy="3939439"/>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p:cNvSpPr/>
            <p:nvPr/>
          </p:nvSpPr>
          <p:spPr>
            <a:xfrm>
              <a:off x="3033345" y="2353592"/>
              <a:ext cx="5924917" cy="3939439"/>
            </a:xfrm>
            <a:prstGeom prst="rect">
              <a:avLst/>
            </a:prstGeom>
            <a:gradFill>
              <a:gsLst>
                <a:gs pos="0">
                  <a:schemeClr val="bg1"/>
                </a:gs>
                <a:gs pos="52000">
                  <a:schemeClr val="bg1">
                    <a:alpha val="52000"/>
                  </a:schemeClr>
                </a:gs>
              </a:gsLst>
              <a:lin ang="5400000" scaled="0"/>
            </a:gra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599">
                <a:solidFill>
                  <a:srgbClr val="000000"/>
                </a:solidFill>
              </a:endParaRPr>
            </a:p>
          </p:txBody>
        </p:sp>
        <p:sp>
          <p:nvSpPr>
            <p:cNvPr id="18" name="Rectangle 17"/>
            <p:cNvSpPr/>
            <p:nvPr/>
          </p:nvSpPr>
          <p:spPr>
            <a:xfrm>
              <a:off x="3033345" y="2353592"/>
              <a:ext cx="5924917" cy="3939439"/>
            </a:xfrm>
            <a:prstGeom prst="rect">
              <a:avLst/>
            </a:prstGeom>
            <a:gradFill flip="none" rotWithShape="1">
              <a:gsLst>
                <a:gs pos="0">
                  <a:schemeClr val="bg1"/>
                </a:gs>
                <a:gs pos="15000">
                  <a:schemeClr val="bg1">
                    <a:alpha val="0"/>
                  </a:schemeClr>
                </a:gs>
              </a:gsLst>
              <a:lin ang="0" scaled="1"/>
            </a:gra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599">
                <a:solidFill>
                  <a:srgbClr val="000000"/>
                </a:solidFill>
              </a:endParaRPr>
            </a:p>
          </p:txBody>
        </p:sp>
      </p:grpSp>
      <p:pic>
        <p:nvPicPr>
          <p:cNvPr id="11" name="Picture 10"/>
          <p:cNvPicPr>
            <a:picLocks noChangeAspect="1"/>
          </p:cNvPicPr>
          <p:nvPr/>
        </p:nvPicPr>
        <p:blipFill>
          <a:blip r:embed="rId7">
            <a:extLst>
              <a:ext uri="{28A0092B-C50C-407E-A947-70E740481C1C}">
                <a14:useLocalDpi xmlns:a14="http://schemas.microsoft.com/office/drawing/2010/main" val="0"/>
              </a:ext>
            </a:extLst>
          </a:blip>
          <a:srcRect l="72183" r="3078"/>
          <a:stretch>
            <a:fillRect/>
          </a:stretch>
        </p:blipFill>
        <p:spPr>
          <a:xfrm>
            <a:off x="1" y="198"/>
            <a:ext cx="2194060" cy="6721078"/>
          </a:xfrm>
          <a:prstGeom prst="rect">
            <a:avLst/>
          </a:prstGeom>
        </p:spPr>
      </p:pic>
      <p:sp>
        <p:nvSpPr>
          <p:cNvPr id="6" name="Date"/>
          <p:cNvSpPr txBox="1">
            <a:spLocks noChangeArrowheads="1"/>
          </p:cNvSpPr>
          <p:nvPr/>
        </p:nvSpPr>
        <p:spPr bwMode="auto">
          <a:xfrm>
            <a:off x="2640122" y="5198955"/>
            <a:ext cx="4935246" cy="215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fontAlgn="base">
              <a:spcBef>
                <a:spcPct val="0"/>
              </a:spcBef>
              <a:spcAft>
                <a:spcPct val="0"/>
              </a:spcAft>
            </a:pPr>
            <a:r>
              <a:rPr lang="en-US" altLang="zh-CN" sz="1399" smtClean="0">
                <a:solidFill>
                  <a:srgbClr val="000000"/>
                </a:solidFill>
              </a:rPr>
              <a:t>2016</a:t>
            </a:r>
            <a:r>
              <a:rPr lang="zh-CN" altLang="en-US" sz="1399" smtClean="0">
                <a:solidFill>
                  <a:srgbClr val="000000"/>
                </a:solidFill>
              </a:rPr>
              <a:t>年</a:t>
            </a:r>
            <a:r>
              <a:rPr lang="en-US" altLang="zh-CN" sz="1399" smtClean="0">
                <a:solidFill>
                  <a:srgbClr val="000000"/>
                </a:solidFill>
              </a:rPr>
              <a:t>6</a:t>
            </a:r>
            <a:r>
              <a:rPr lang="zh-CN" altLang="en-US" sz="1399" smtClean="0">
                <a:solidFill>
                  <a:srgbClr val="000000"/>
                </a:solidFill>
              </a:rPr>
              <a:t>月</a:t>
            </a:r>
            <a:endParaRPr lang="zh-CN" altLang="zh-CN" sz="1399">
              <a:solidFill>
                <a:srgbClr val="000000"/>
              </a:solidFill>
            </a:endParaRPr>
          </a:p>
        </p:txBody>
      </p:sp>
      <p:sp>
        <p:nvSpPr>
          <p:cNvPr id="10" name="Rectangle 9"/>
          <p:cNvSpPr/>
          <p:nvPr/>
        </p:nvSpPr>
        <p:spPr>
          <a:xfrm>
            <a:off x="265" y="199"/>
            <a:ext cx="8957735" cy="6721078"/>
          </a:xfrm>
          <a:prstGeom prst="rect">
            <a:avLst/>
          </a:prstGeom>
          <a:noFill/>
          <a:ln w="3175">
            <a:solidFill>
              <a:srgbClr val="00000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599">
              <a:solidFill>
                <a:srgbClr val="000000"/>
              </a:solidFill>
            </a:endParaRPr>
          </a:p>
        </p:txBody>
      </p:sp>
      <p:sp>
        <p:nvSpPr>
          <p:cNvPr id="7" name="Disclaimer"/>
          <p:cNvSpPr>
            <a:spLocks noChangeArrowheads="1"/>
          </p:cNvSpPr>
          <p:nvPr/>
        </p:nvSpPr>
        <p:spPr bwMode="auto">
          <a:xfrm>
            <a:off x="2640123" y="5894065"/>
            <a:ext cx="5120972"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04778" eaLnBrk="0" hangingPunct="0"/>
            <a:r>
              <a:rPr lang="zh-CN" altLang="en-US" sz="800">
                <a:solidFill>
                  <a:srgbClr val="000000"/>
                </a:solidFill>
              </a:rPr>
              <a:t>机密和专有</a:t>
            </a:r>
          </a:p>
          <a:p>
            <a:pPr defTabSz="804778" eaLnBrk="0" hangingPunct="0"/>
            <a:r>
              <a:rPr lang="zh-CN" altLang="en-US" sz="800">
                <a:solidFill>
                  <a:srgbClr val="000000"/>
                </a:solidFill>
              </a:rPr>
              <a:t>未经麦肯锡许可，任何对此资料的使用严格禁止</a:t>
            </a:r>
            <a:endParaRPr lang="en-US" altLang="zh-CN" sz="800">
              <a:solidFill>
                <a:srgbClr val="000000"/>
              </a:solidFill>
            </a:endParaRPr>
          </a:p>
        </p:txBody>
      </p:sp>
      <p:sp>
        <p:nvSpPr>
          <p:cNvPr id="5" name="Document type"/>
          <p:cNvSpPr txBox="1">
            <a:spLocks noChangeArrowheads="1"/>
          </p:cNvSpPr>
          <p:nvPr/>
        </p:nvSpPr>
        <p:spPr bwMode="auto">
          <a:xfrm>
            <a:off x="2640122" y="4931254"/>
            <a:ext cx="4935246" cy="215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fontAlgn="base">
              <a:spcBef>
                <a:spcPct val="0"/>
              </a:spcBef>
              <a:spcAft>
                <a:spcPct val="0"/>
              </a:spcAft>
            </a:pPr>
            <a:r>
              <a:rPr lang="zh-CN" altLang="en-US" sz="1399" b="1">
                <a:solidFill>
                  <a:srgbClr val="000000"/>
                </a:solidFill>
              </a:rPr>
              <a:t>项目建议书</a:t>
            </a:r>
          </a:p>
        </p:txBody>
      </p:sp>
      <p:sp>
        <p:nvSpPr>
          <p:cNvPr id="16" name="标题 15"/>
          <p:cNvSpPr>
            <a:spLocks noGrp="1"/>
          </p:cNvSpPr>
          <p:nvPr>
            <p:ph type="ctrTitle"/>
          </p:nvPr>
        </p:nvSpPr>
        <p:spPr>
          <a:xfrm>
            <a:off x="2640122" y="2091200"/>
            <a:ext cx="5378761" cy="984827"/>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r>
              <a:rPr lang="zh-CN" altLang="en-US" b="1" smtClean="0"/>
              <a:t>管理提升推动战略落地，</a:t>
            </a:r>
            <a:br>
              <a:rPr lang="zh-CN" altLang="en-US" b="1" smtClean="0"/>
            </a:br>
            <a:r>
              <a:rPr lang="zh-CN" altLang="en-US" b="1"/>
              <a:t>加速</a:t>
            </a:r>
            <a:r>
              <a:rPr lang="zh-CN" altLang="en-US" b="1" smtClean="0"/>
              <a:t>迈向千亿级房企行列</a:t>
            </a:r>
            <a:endParaRPr lang="zh-CN" altLang="en-US" b="1"/>
          </a:p>
        </p:txBody>
      </p:sp>
      <p:pic>
        <p:nvPicPr>
          <p:cNvPr id="3" name="Picture 2"/>
          <p:cNvPicPr>
            <a:picLocks noChangeAspect="1"/>
          </p:cNvPicPr>
          <p:nvPr/>
        </p:nvPicPr>
        <p:blipFill>
          <a:blip r:embed="rId8">
            <a:extLst>
              <a:ext uri="{28A0092B-C50C-407E-A947-70E740481C1C}">
                <a14:useLocalDpi xmlns:a14="http://schemas.microsoft.com/office/drawing/2010/main" val="0"/>
              </a:ext>
            </a:extLst>
          </a:blip>
          <a:srcRect l="13276" t="3183" r="13254" b="15260"/>
          <a:stretch>
            <a:fillRect/>
          </a:stretch>
        </p:blipFill>
        <p:spPr>
          <a:xfrm>
            <a:off x="2607530" y="3746577"/>
            <a:ext cx="1381555" cy="681443"/>
          </a:xfrm>
          <a:prstGeom prst="rect">
            <a:avLst/>
          </a:prstGeom>
        </p:spPr>
      </p:pic>
      <p:sp>
        <p:nvSpPr>
          <p:cNvPr id="13" name="TitleBottomPlaceholder"/>
          <p:cNvSpPr>
            <a:spLocks noChangeArrowheads="1"/>
          </p:cNvSpPr>
          <p:nvPr/>
        </p:nvSpPr>
        <p:spPr bwMode="auto">
          <a:xfrm>
            <a:off x="265" y="2238442"/>
            <a:ext cx="2193795" cy="4484423"/>
          </a:xfrm>
          <a:prstGeom prst="rect">
            <a:avLst/>
          </a:prstGeom>
          <a:solidFill>
            <a:srgbClr val="0065CC">
              <a:alpha val="44000"/>
            </a:srgbClr>
          </a:solidFill>
          <a:ln>
            <a:noFill/>
          </a:ln>
          <a:effectLs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altLang="zh-CN" sz="1599">
              <a:solidFill>
                <a:srgbClr val="000000"/>
              </a:solidFill>
            </a:endParaRPr>
          </a:p>
        </p:txBody>
      </p:sp>
      <p:sp>
        <p:nvSpPr>
          <p:cNvPr id="14" name="TitleTopPlaceholder"/>
          <p:cNvSpPr>
            <a:spLocks noChangeArrowheads="1"/>
          </p:cNvSpPr>
          <p:nvPr/>
        </p:nvSpPr>
        <p:spPr bwMode="auto">
          <a:xfrm>
            <a:off x="265" y="199"/>
            <a:ext cx="2193795" cy="2238243"/>
          </a:xfrm>
          <a:prstGeom prst="rect">
            <a:avLst/>
          </a:prstGeom>
          <a:solidFill>
            <a:srgbClr val="91AFFF">
              <a:alpha val="59000"/>
            </a:srgbClr>
          </a:solidFill>
          <a:ln>
            <a:noFill/>
          </a:ln>
          <a:effectLs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altLang="zh-CN" sz="1599">
              <a:solidFill>
                <a:srgbClr val="000000"/>
              </a:solidFill>
            </a:endParaRPr>
          </a:p>
        </p:txBody>
      </p:sp>
    </p:spTree>
    <p:extLst>
      <p:ext uri="{BB962C8B-B14F-4D97-AF65-F5344CB8AC3E}">
        <p14:creationId xmlns:p14="http://schemas.microsoft.com/office/powerpoint/2010/main" val="713695138"/>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简历</a:t>
            </a:r>
            <a:endParaRPr lang="en-US"/>
          </a:p>
        </p:txBody>
      </p:sp>
      <p:sp>
        <p:nvSpPr>
          <p:cNvPr id="7" name="Snip Single Corner Rectangle 6"/>
          <p:cNvSpPr/>
          <p:nvPr/>
        </p:nvSpPr>
        <p:spPr>
          <a:xfrm>
            <a:off x="422634" y="795580"/>
            <a:ext cx="3715528" cy="5328762"/>
          </a:xfrm>
          <a:prstGeom prst="snip1Rect">
            <a:avLst>
              <a:gd name="adj" fmla="val 7046"/>
            </a:avLst>
          </a:prstGeom>
          <a:solidFill>
            <a:schemeClr val="bg1"/>
          </a:solidFill>
          <a:ln w="19050">
            <a:solidFill>
              <a:schemeClr val="accent2"/>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400" err="1">
              <a:solidFill>
                <a:srgbClr val="000000"/>
              </a:solidFill>
            </a:endParaRPr>
          </a:p>
        </p:txBody>
      </p:sp>
      <p:sp>
        <p:nvSpPr>
          <p:cNvPr id="8" name="Rectangle 10"/>
          <p:cNvSpPr txBox="1">
            <a:spLocks noChangeArrowheads="1"/>
          </p:cNvSpPr>
          <p:nvPr/>
        </p:nvSpPr>
        <p:spPr bwMode="auto">
          <a:xfrm>
            <a:off x="1366408" y="877439"/>
            <a:ext cx="2515420" cy="854819"/>
          </a:xfrm>
          <a:prstGeom prst="round1Rect">
            <a:avLst/>
          </a:prstGeom>
          <a:solidFill>
            <a:schemeClr val="accent1"/>
          </a:solid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72009" tIns="72009" rIns="72009" bIns="72009"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buClr>
                <a:srgbClr val="002960"/>
              </a:buClr>
            </a:pPr>
            <a:r>
              <a:rPr lang="zh-CN" altLang="en-US" sz="1400" b="1">
                <a:solidFill>
                  <a:srgbClr val="000000"/>
                </a:solidFill>
              </a:rPr>
              <a:t>张伟明</a:t>
            </a:r>
            <a:endParaRPr lang="en-US" altLang="zh-CN" sz="1400" b="1">
              <a:solidFill>
                <a:srgbClr val="000000"/>
              </a:solidFill>
            </a:endParaRPr>
          </a:p>
          <a:p>
            <a:pPr>
              <a:buClr>
                <a:srgbClr val="002960"/>
              </a:buClr>
            </a:pPr>
            <a:r>
              <a:rPr lang="zh-CN" altLang="en-US" sz="1400">
                <a:solidFill>
                  <a:srgbClr val="000000"/>
                </a:solidFill>
              </a:rPr>
              <a:t>副董事合伙人</a:t>
            </a:r>
            <a:endParaRPr lang="en-US" altLang="zh-CN" sz="1400">
              <a:solidFill>
                <a:srgbClr val="000000"/>
              </a:solidFill>
            </a:endParaRPr>
          </a:p>
          <a:p>
            <a:pPr>
              <a:buClr>
                <a:srgbClr val="002960"/>
              </a:buClr>
            </a:pPr>
            <a:r>
              <a:rPr lang="zh-CN" altLang="en-US" sz="1400">
                <a:solidFill>
                  <a:srgbClr val="000000"/>
                </a:solidFill>
              </a:rPr>
              <a:t>上海</a:t>
            </a:r>
          </a:p>
        </p:txBody>
      </p:sp>
      <p:sp>
        <p:nvSpPr>
          <p:cNvPr id="9" name="Rectangle 24"/>
          <p:cNvSpPr>
            <a:spLocks noChangeArrowheads="1"/>
          </p:cNvSpPr>
          <p:nvPr/>
        </p:nvSpPr>
        <p:spPr bwMode="gray">
          <a:xfrm>
            <a:off x="527353" y="1990162"/>
            <a:ext cx="3354475" cy="26715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chor="t" anchorCtr="0">
            <a:spAutoFit/>
          </a:bodyPr>
          <a:lstStyle>
            <a:defPPr>
              <a:defRPr lang="en-US"/>
            </a:defPPr>
            <a:lvl1pPr algn="l" defTabSz="895350" rtl="0" fontAlgn="base">
              <a:spcBef>
                <a:spcPct val="0"/>
              </a:spcBef>
              <a:spcAft>
                <a:spcPct val="0"/>
              </a:spcAft>
              <a:defRPr sz="1600" kern="1200">
                <a:solidFill>
                  <a:schemeClr val="tx1"/>
                </a:solidFill>
                <a:latin typeface="Arial" pitchFamily="34" charset="0"/>
                <a:ea typeface="华文楷体" pitchFamily="2" charset="-122"/>
                <a:cs typeface="+mn-cs"/>
              </a:defRPr>
            </a:lvl1pPr>
            <a:lvl2pPr marL="193675" indent="-192088" algn="l" defTabSz="895350" rtl="0" fontAlgn="base">
              <a:spcBef>
                <a:spcPct val="0"/>
              </a:spcBef>
              <a:spcAft>
                <a:spcPct val="0"/>
              </a:spcAft>
              <a:buSzPct val="125000"/>
              <a:buFont typeface="Arial" pitchFamily="34" charset="0"/>
              <a:buChar char="▪"/>
              <a:defRPr sz="1600" kern="1200">
                <a:solidFill>
                  <a:schemeClr val="tx1"/>
                </a:solidFill>
                <a:latin typeface="Arial" pitchFamily="34" charset="0"/>
                <a:ea typeface="华文楷体" pitchFamily="2" charset="-122"/>
                <a:cs typeface="+mn-cs"/>
              </a:defRPr>
            </a:lvl2pPr>
            <a:lvl3pPr marL="457200" indent="-261938" algn="l" defTabSz="895350" rtl="0" fontAlgn="base">
              <a:spcBef>
                <a:spcPct val="0"/>
              </a:spcBef>
              <a:spcAft>
                <a:spcPct val="0"/>
              </a:spcAft>
              <a:buSzPct val="120000"/>
              <a:buFont typeface="Arial" pitchFamily="34" charset="0"/>
              <a:buChar char="–"/>
              <a:defRPr sz="1600" kern="1200">
                <a:solidFill>
                  <a:schemeClr val="tx1"/>
                </a:solidFill>
                <a:latin typeface="Arial" pitchFamily="34" charset="0"/>
                <a:ea typeface="华文楷体" pitchFamily="2" charset="-122"/>
                <a:cs typeface="+mn-cs"/>
              </a:defRPr>
            </a:lvl3pPr>
            <a:lvl4pPr marL="614363" indent="-155575" algn="l" defTabSz="895350" rtl="0" fontAlgn="base">
              <a:spcBef>
                <a:spcPct val="0"/>
              </a:spcBef>
              <a:spcAft>
                <a:spcPct val="0"/>
              </a:spcAft>
              <a:buSzPct val="120000"/>
              <a:buFont typeface="Arial" pitchFamily="34" charset="0"/>
              <a:buChar char="▫"/>
              <a:defRPr sz="1600" kern="1200">
                <a:solidFill>
                  <a:schemeClr val="tx1"/>
                </a:solidFill>
                <a:latin typeface="Arial" pitchFamily="34" charset="0"/>
                <a:ea typeface="华文楷体" pitchFamily="2" charset="-122"/>
                <a:cs typeface="+mn-cs"/>
              </a:defRPr>
            </a:lvl4pPr>
            <a:lvl5pPr marL="746125" indent="-130175" algn="l" defTabSz="895350" rtl="0" fontAlgn="base">
              <a:spcBef>
                <a:spcPct val="0"/>
              </a:spcBef>
              <a:spcAft>
                <a:spcPct val="0"/>
              </a:spcAft>
              <a:buSzPct val="89000"/>
              <a:buFont typeface="Arial" pitchFamily="34" charset="0"/>
              <a:buChar char="-"/>
              <a:defRPr sz="1600" kern="1200">
                <a:solidFill>
                  <a:schemeClr val="tx1"/>
                </a:solidFill>
                <a:latin typeface="Arial" pitchFamily="34" charset="0"/>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mn-cs"/>
              </a:defRPr>
            </a:lvl9pPr>
          </a:lstStyle>
          <a:p>
            <a:pPr lvl="1">
              <a:lnSpc>
                <a:spcPct val="95000"/>
              </a:lnSpc>
              <a:spcBef>
                <a:spcPct val="20000"/>
              </a:spcBef>
              <a:buClr>
                <a:srgbClr val="002960"/>
              </a:buClr>
            </a:pPr>
            <a:r>
              <a:rPr lang="zh-CN" altLang="en-US" sz="1400">
                <a:solidFill>
                  <a:srgbClr val="000000"/>
                </a:solidFill>
                <a:latin typeface="Arial"/>
                <a:ea typeface="楷体"/>
              </a:rPr>
              <a:t>在麦肯锡有</a:t>
            </a:r>
            <a:r>
              <a:rPr lang="zh-CN" altLang="en-US" sz="1400" smtClean="0">
                <a:solidFill>
                  <a:srgbClr val="000000"/>
                </a:solidFill>
                <a:latin typeface="Arial"/>
                <a:ea typeface="楷体"/>
              </a:rPr>
              <a:t>超过</a:t>
            </a:r>
            <a:r>
              <a:rPr lang="en-US" altLang="zh-CN" sz="1400" smtClean="0">
                <a:solidFill>
                  <a:srgbClr val="000000"/>
                </a:solidFill>
                <a:latin typeface="Arial"/>
                <a:ea typeface="楷体"/>
              </a:rPr>
              <a:t>5</a:t>
            </a:r>
            <a:r>
              <a:rPr lang="zh-CN" altLang="en-US" sz="1400" smtClean="0">
                <a:solidFill>
                  <a:srgbClr val="000000"/>
                </a:solidFill>
                <a:latin typeface="Arial"/>
                <a:ea typeface="楷体"/>
              </a:rPr>
              <a:t>年</a:t>
            </a:r>
            <a:r>
              <a:rPr lang="zh-CN" altLang="en-US" sz="1400">
                <a:solidFill>
                  <a:srgbClr val="000000"/>
                </a:solidFill>
                <a:latin typeface="Arial"/>
                <a:ea typeface="楷体"/>
              </a:rPr>
              <a:t>的工作</a:t>
            </a:r>
            <a:r>
              <a:rPr lang="zh-CN" altLang="en-US" sz="1400" smtClean="0">
                <a:solidFill>
                  <a:srgbClr val="000000"/>
                </a:solidFill>
                <a:latin typeface="Arial"/>
                <a:ea typeface="楷体"/>
              </a:rPr>
              <a:t>经历，</a:t>
            </a:r>
            <a:r>
              <a:rPr lang="en-US" altLang="zh-CN" sz="1400" err="1" smtClean="0">
                <a:solidFill>
                  <a:srgbClr val="000000"/>
                </a:solidFill>
                <a:latin typeface="Arial"/>
                <a:ea typeface="楷体"/>
              </a:rPr>
              <a:t>DtV</a:t>
            </a:r>
            <a:r>
              <a:rPr lang="zh-CN" altLang="en-US" sz="1400" smtClean="0">
                <a:solidFill>
                  <a:srgbClr val="000000"/>
                </a:solidFill>
                <a:latin typeface="Arial"/>
                <a:ea typeface="楷体"/>
              </a:rPr>
              <a:t>专家</a:t>
            </a:r>
            <a:endParaRPr lang="en-US" altLang="zh-CN" sz="1400" smtClean="0">
              <a:solidFill>
                <a:srgbClr val="000000"/>
              </a:solidFill>
              <a:latin typeface="Arial"/>
              <a:ea typeface="楷体"/>
            </a:endParaRPr>
          </a:p>
          <a:p>
            <a:pPr lvl="1">
              <a:lnSpc>
                <a:spcPct val="95000"/>
              </a:lnSpc>
              <a:spcBef>
                <a:spcPct val="20000"/>
              </a:spcBef>
              <a:buClr>
                <a:srgbClr val="002960"/>
              </a:buClr>
            </a:pPr>
            <a:r>
              <a:rPr lang="zh-CN" altLang="en-US" sz="1400" smtClean="0">
                <a:solidFill>
                  <a:srgbClr val="000000"/>
                </a:solidFill>
                <a:latin typeface="Arial"/>
                <a:ea typeface="楷体"/>
              </a:rPr>
              <a:t>长期</a:t>
            </a:r>
            <a:r>
              <a:rPr lang="zh-CN" altLang="en-US" sz="1400">
                <a:solidFill>
                  <a:srgbClr val="000000"/>
                </a:solidFill>
                <a:latin typeface="Arial"/>
                <a:ea typeface="楷体"/>
              </a:rPr>
              <a:t>服务于高速成长的产业新城开发企业，协助其战略转型，帮助其进行运营提升及成本优化，取得了卓越的</a:t>
            </a:r>
            <a:r>
              <a:rPr lang="zh-CN" altLang="en-US" sz="1400" smtClean="0">
                <a:solidFill>
                  <a:srgbClr val="000000"/>
                </a:solidFill>
                <a:latin typeface="Arial"/>
                <a:ea typeface="楷体"/>
              </a:rPr>
              <a:t>成效</a:t>
            </a:r>
            <a:endParaRPr lang="en-US" altLang="zh-CN" sz="1400" smtClean="0">
              <a:solidFill>
                <a:srgbClr val="000000"/>
              </a:solidFill>
              <a:latin typeface="Arial"/>
              <a:ea typeface="楷体"/>
            </a:endParaRPr>
          </a:p>
          <a:p>
            <a:pPr lvl="1">
              <a:lnSpc>
                <a:spcPct val="95000"/>
              </a:lnSpc>
              <a:spcBef>
                <a:spcPct val="20000"/>
              </a:spcBef>
              <a:buClr>
                <a:srgbClr val="002960"/>
              </a:buClr>
            </a:pPr>
            <a:r>
              <a:rPr lang="zh-CN" altLang="en-US" sz="1400" smtClean="0">
                <a:solidFill>
                  <a:srgbClr val="000000"/>
                </a:solidFill>
                <a:latin typeface="Arial"/>
                <a:ea typeface="楷体"/>
              </a:rPr>
              <a:t>协助</a:t>
            </a:r>
            <a:r>
              <a:rPr lang="zh-CN" altLang="en-US" sz="1400">
                <a:solidFill>
                  <a:srgbClr val="000000"/>
                </a:solidFill>
                <a:latin typeface="Arial"/>
                <a:ea typeface="楷体"/>
              </a:rPr>
              <a:t>一家中国领先的商业地产开发商，进行资产组合</a:t>
            </a:r>
            <a:r>
              <a:rPr lang="zh-CN" altLang="en-US" sz="1400" smtClean="0">
                <a:solidFill>
                  <a:srgbClr val="000000"/>
                </a:solidFill>
                <a:latin typeface="Arial"/>
                <a:ea typeface="楷体"/>
              </a:rPr>
              <a:t>优化</a:t>
            </a:r>
            <a:endParaRPr lang="en-US" altLang="zh-CN" sz="1400" smtClean="0">
              <a:solidFill>
                <a:srgbClr val="000000"/>
              </a:solidFill>
              <a:latin typeface="Arial"/>
              <a:ea typeface="楷体"/>
            </a:endParaRPr>
          </a:p>
          <a:p>
            <a:pPr lvl="1">
              <a:lnSpc>
                <a:spcPct val="95000"/>
              </a:lnSpc>
              <a:spcBef>
                <a:spcPct val="20000"/>
              </a:spcBef>
              <a:buClr>
                <a:srgbClr val="002960"/>
              </a:buClr>
            </a:pPr>
            <a:r>
              <a:rPr lang="zh-CN" altLang="en-US" sz="1400" smtClean="0">
                <a:solidFill>
                  <a:srgbClr val="000000"/>
                </a:solidFill>
                <a:latin typeface="Arial"/>
                <a:ea typeface="楷体"/>
              </a:rPr>
              <a:t>协助地方政府</a:t>
            </a:r>
            <a:r>
              <a:rPr lang="zh-CN" altLang="en-US" sz="1400">
                <a:solidFill>
                  <a:srgbClr val="000000"/>
                </a:solidFill>
                <a:latin typeface="Arial"/>
                <a:ea typeface="楷体"/>
              </a:rPr>
              <a:t>对长三角地区新城的开发进行战略</a:t>
            </a:r>
            <a:r>
              <a:rPr lang="zh-CN" altLang="en-US" sz="1400" smtClean="0">
                <a:solidFill>
                  <a:srgbClr val="000000"/>
                </a:solidFill>
                <a:latin typeface="Arial"/>
                <a:ea typeface="楷体"/>
              </a:rPr>
              <a:t>定位</a:t>
            </a:r>
            <a:endParaRPr lang="en-US" altLang="zh-CN" sz="1400" smtClean="0">
              <a:solidFill>
                <a:srgbClr val="000000"/>
              </a:solidFill>
              <a:latin typeface="Arial"/>
              <a:ea typeface="楷体"/>
            </a:endParaRPr>
          </a:p>
          <a:p>
            <a:pPr lvl="1">
              <a:lnSpc>
                <a:spcPct val="95000"/>
              </a:lnSpc>
              <a:spcBef>
                <a:spcPct val="20000"/>
              </a:spcBef>
              <a:buClr>
                <a:srgbClr val="002960"/>
              </a:buClr>
            </a:pPr>
            <a:r>
              <a:rPr lang="zh-CN" altLang="en-US" sz="1400" smtClean="0">
                <a:solidFill>
                  <a:srgbClr val="000000"/>
                </a:solidFill>
                <a:latin typeface="Arial"/>
                <a:ea typeface="楷体"/>
              </a:rPr>
              <a:t>加入麦肯锡前就职于某领先消费品企业市场营销部</a:t>
            </a:r>
            <a:endParaRPr lang="en-US" altLang="zh-CN" sz="1400" smtClean="0">
              <a:solidFill>
                <a:srgbClr val="000000"/>
              </a:solidFill>
              <a:latin typeface="Arial"/>
              <a:ea typeface="楷体"/>
            </a:endParaRPr>
          </a:p>
          <a:p>
            <a:pPr lvl="1">
              <a:lnSpc>
                <a:spcPct val="95000"/>
              </a:lnSpc>
              <a:spcBef>
                <a:spcPct val="20000"/>
              </a:spcBef>
              <a:buClr>
                <a:srgbClr val="002960"/>
              </a:buClr>
            </a:pPr>
            <a:r>
              <a:rPr lang="zh-CN" altLang="en-US" sz="1400">
                <a:solidFill>
                  <a:srgbClr val="000000"/>
                </a:solidFill>
                <a:latin typeface="Arial"/>
                <a:ea typeface="楷体"/>
              </a:rPr>
              <a:t>毕业</a:t>
            </a:r>
            <a:r>
              <a:rPr lang="zh-CN" altLang="en-US" sz="1400" smtClean="0">
                <a:solidFill>
                  <a:srgbClr val="000000"/>
                </a:solidFill>
                <a:latin typeface="Arial"/>
                <a:ea typeface="楷体"/>
              </a:rPr>
              <a:t>于美国芝加哥大学布斯商学院，</a:t>
            </a:r>
            <a:endParaRPr lang="zh-CN" altLang="en-US" sz="1400">
              <a:solidFill>
                <a:srgbClr val="000000"/>
              </a:solidFill>
              <a:latin typeface="Arial"/>
              <a:ea typeface="楷体"/>
            </a:endParaRPr>
          </a:p>
        </p:txBody>
      </p:sp>
      <p:pic>
        <p:nvPicPr>
          <p:cNvPr id="10" name="Picture 70"/>
          <p:cNvPicPr>
            <a:picLocks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7353" y="858820"/>
            <a:ext cx="674487" cy="867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0950600"/>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 name="Object 3" hidden="1"/>
          <p:cNvGraphicFramePr>
            <a:graphicFrameLocks noChangeAspect="1"/>
          </p:cNvGraphicFramePr>
          <p:nvPr>
            <p:custDataLst>
              <p:tags r:id="rId3"/>
            </p:custDataLst>
            <p:extLst>
              <p:ext uri="{D42A27DB-BD31-4B8C-83A1-F6EECF244321}">
                <p14:modId xmlns:p14="http://schemas.microsoft.com/office/powerpoint/2010/main" val="3112835720"/>
              </p:ext>
            </p:extLst>
          </p:nvPr>
        </p:nvGraphicFramePr>
        <p:xfrm>
          <a:off x="265" y="199"/>
          <a:ext cx="158740" cy="158740"/>
        </p:xfrm>
        <a:graphic>
          <a:graphicData uri="http://schemas.openxmlformats.org/presentationml/2006/ole">
            <mc:AlternateContent>
              <mc:Choice xmlns:v="urn:schemas-microsoft-com:vml" Requires="v">
                <p:oleObj spid="_x0000_s1041" name="think-cell Slide" r:id="rId4" imgW="500" imgH="417" progId="TCLayout.ActiveDocument.1">
                  <p:embed/>
                </p:oleObj>
              </mc:Choice>
              <mc:Fallback>
                <p:oleObj name="think-cell Slide" r:id="rId4" imgW="500" imgH="417" progId="TCLayout.ActiveDocument.1">
                  <p:embed/>
                  <p:pic>
                    <p:nvPicPr>
                      <p:cNvPr id="0" name="OLE substitute image"/>
                      <p:cNvPicPr/>
                      <p:nvPr/>
                    </p:nvPicPr>
                    <p:blipFill>
                      <a:blip r:embed="rId5"/>
                      <a:stretch>
                        <a:fillRect/>
                      </a:stretch>
                    </p:blipFill>
                    <p:spPr>
                      <a:xfrm>
                        <a:off x="265" y="199"/>
                        <a:ext cx="158740" cy="158740"/>
                      </a:xfrm>
                      <a:prstGeom prst="rect">
                        <a:avLst/>
                      </a:prstGeom>
                    </p:spPr>
                  </p:pic>
                </p:oleObj>
              </mc:Fallback>
            </mc:AlternateContent>
          </a:graphicData>
        </a:graphic>
      </p:graphicFrame>
      <p:sp>
        <p:nvSpPr>
          <p:cNvPr id="3" name="Rectangle 2" hidden="1"/>
          <p:cNvSpPr/>
          <p:nvPr>
            <p:custDataLst>
              <p:tags r:id="rId6"/>
            </p:custDataLst>
          </p:nvPr>
        </p:nvSpPr>
        <p:spPr bwMode="auto">
          <a:xfrm>
            <a:off x="265" y="199"/>
            <a:ext cx="158740" cy="158740"/>
          </a:xfrm>
          <a:prstGeom prst="rect">
            <a:avLst/>
          </a:prstGeom>
          <a:solidFill>
            <a:schemeClr val="accent1"/>
          </a:solidFill>
          <a:ln w="9525"/>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zh-CN" altLang="en-US" sz="1599">
              <a:solidFill>
                <a:srgbClr val="FFFFFF"/>
              </a:solidFill>
              <a:latin typeface="Arial" pitchFamily="34" charset="0"/>
              <a:ea typeface="楷体" panose="02010609060101010101" pitchFamily="49" charset="-122"/>
              <a:sym typeface="Arial" pitchFamily="34" charset="0"/>
            </a:endParaRPr>
          </a:p>
        </p:txBody>
      </p:sp>
      <p:sp>
        <p:nvSpPr>
          <p:cNvPr id="14" name="TitleBottomPlaceholder"/>
          <p:cNvSpPr>
            <a:spLocks noChangeArrowheads="1"/>
          </p:cNvSpPr>
          <p:nvPr/>
        </p:nvSpPr>
        <p:spPr bwMode="auto">
          <a:xfrm>
            <a:off x="265" y="2240347"/>
            <a:ext cx="2193795" cy="4484423"/>
          </a:xfrm>
          <a:prstGeom prst="rect">
            <a:avLst/>
          </a:prstGeom>
          <a:solidFill>
            <a:srgbClr val="0065CC"/>
          </a:solid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zh-CN" altLang="en-US" sz="1599">
              <a:solidFill>
                <a:srgbClr val="000000"/>
              </a:solidFill>
            </a:endParaRPr>
          </a:p>
        </p:txBody>
      </p:sp>
      <p:sp>
        <p:nvSpPr>
          <p:cNvPr id="16" name="TitleTopPlaceholder"/>
          <p:cNvSpPr>
            <a:spLocks noChangeArrowheads="1"/>
          </p:cNvSpPr>
          <p:nvPr/>
        </p:nvSpPr>
        <p:spPr bwMode="auto">
          <a:xfrm>
            <a:off x="265" y="2104"/>
            <a:ext cx="2193795" cy="2238243"/>
          </a:xfrm>
          <a:prstGeom prst="rect">
            <a:avLst/>
          </a:prstGeom>
          <a:solidFill>
            <a:srgbClr val="91AFFF"/>
          </a:solid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zh-CN" altLang="en-US" sz="1599">
              <a:solidFill>
                <a:srgbClr val="000000"/>
              </a:solidFill>
            </a:endParaRPr>
          </a:p>
        </p:txBody>
      </p:sp>
      <p:sp>
        <p:nvSpPr>
          <p:cNvPr id="2" name="Title 1"/>
          <p:cNvSpPr>
            <a:spLocks noGrp="1"/>
          </p:cNvSpPr>
          <p:nvPr>
            <p:ph type="title"/>
          </p:nvPr>
        </p:nvSpPr>
        <p:spPr>
          <a:xfrm>
            <a:off x="2533003" y="230373"/>
            <a:ext cx="6180979" cy="292371"/>
          </a:xfrm>
        </p:spPr>
        <p:txBody>
          <a:bodyPr wrap="square">
            <a:spAutoFit/>
          </a:bodyPr>
          <a:lstStyle/>
          <a:p>
            <a:r>
              <a:rPr lang="zh-CN" altLang="en-US" smtClean="0"/>
              <a:t>内容</a:t>
            </a:r>
            <a:endParaRPr lang="zh-CN" altLang="en-US"/>
          </a:p>
        </p:txBody>
      </p:sp>
      <p:sp>
        <p:nvSpPr>
          <p:cNvPr id="18" name="Rectangle 17"/>
          <p:cNvSpPr/>
          <p:nvPr/>
        </p:nvSpPr>
        <p:spPr>
          <a:xfrm>
            <a:off x="265" y="199"/>
            <a:ext cx="8957735" cy="6721078"/>
          </a:xfrm>
          <a:prstGeom prst="rect">
            <a:avLst/>
          </a:prstGeom>
          <a:noFill/>
          <a:ln w="3175">
            <a:solidFill>
              <a:srgbClr val="00000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599">
              <a:solidFill>
                <a:srgbClr val="000000"/>
              </a:solidFill>
            </a:endParaRPr>
          </a:p>
        </p:txBody>
      </p:sp>
      <p:sp>
        <p:nvSpPr>
          <p:cNvPr id="13" name="Text Placeholder 2"/>
          <p:cNvSpPr txBox="1"/>
          <p:nvPr>
            <p:custDataLst>
              <p:tags r:id="rId7"/>
            </p:custDataLst>
          </p:nvPr>
        </p:nvSpPr>
        <p:spPr bwMode="gray">
          <a:xfrm>
            <a:off x="2538523" y="2240030"/>
            <a:ext cx="3294063" cy="406376"/>
          </a:xfrm>
          <a:prstGeom prst="rect">
            <a:avLst/>
          </a:prstGeom>
          <a:solidFill>
            <a:schemeClr val="accent1"/>
          </a:solidFill>
          <a:ln w="9525">
            <a:solidFill>
              <a:schemeClr val="bg1"/>
            </a:solidFill>
            <a:miter lim="800000"/>
          </a:ln>
          <a:effectLst/>
          <a:extLst/>
        </p:spPr>
        <p:txBody>
          <a:bodyPr vert="horz" wrap="square" lIns="80963" tIns="80963" rIns="0" bIns="80963"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buClr>
                <a:srgbClr val="002960"/>
              </a:buClr>
            </a:pPr>
            <a:r>
              <a:rPr lang="zh-CN" altLang="en-US" sz="1599" b="1" smtClean="0">
                <a:solidFill>
                  <a:srgbClr val="000000"/>
                </a:solidFill>
              </a:rPr>
              <a:t>项目背景</a:t>
            </a:r>
            <a:endParaRPr lang="zh-CN" altLang="en-US" sz="1599" b="1">
              <a:solidFill>
                <a:srgbClr val="000000"/>
              </a:solidFill>
            </a:endParaRPr>
          </a:p>
        </p:txBody>
      </p:sp>
      <p:sp>
        <p:nvSpPr>
          <p:cNvPr id="19" name="Text Placeholder 2"/>
          <p:cNvSpPr txBox="1"/>
          <p:nvPr>
            <p:custDataLst>
              <p:tags r:id="rId8"/>
            </p:custDataLst>
          </p:nvPr>
        </p:nvSpPr>
        <p:spPr bwMode="gray">
          <a:xfrm>
            <a:off x="2538413" y="2646363"/>
            <a:ext cx="3294063" cy="407988"/>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Lst>
        </p:spPr>
        <p:txBody>
          <a:bodyPr vert="horz" wrap="square" lIns="80963" tIns="82550" rIns="0" bIns="80963"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z="1599" smtClean="0">
                <a:solidFill>
                  <a:srgbClr val="000000"/>
                </a:solidFill>
              </a:rPr>
              <a:t>突破性项目</a:t>
            </a:r>
            <a:endParaRPr lang="zh-CN" altLang="en-US" sz="1599">
              <a:solidFill>
                <a:srgbClr val="000000"/>
              </a:solidFill>
            </a:endParaRPr>
          </a:p>
        </p:txBody>
      </p:sp>
    </p:spTree>
    <p:extLst>
      <p:ext uri="{BB962C8B-B14F-4D97-AF65-F5344CB8AC3E}">
        <p14:creationId xmlns:p14="http://schemas.microsoft.com/office/powerpoint/2010/main" val="2497426059"/>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9" name="Object 18" hidden="1"/>
          <p:cNvGraphicFramePr>
            <a:graphicFrameLocks noChangeAspect="1"/>
          </p:cNvGraphicFramePr>
          <p:nvPr>
            <p:custDataLst>
              <p:tags r:id="rId3"/>
            </p:custDataLst>
            <p:extLst>
              <p:ext uri="{D42A27DB-BD31-4B8C-83A1-F6EECF244321}">
                <p14:modId xmlns:p14="http://schemas.microsoft.com/office/powerpoint/2010/main" val="772322909"/>
              </p:ext>
            </p:extLst>
          </p:nvPr>
        </p:nvGraphicFramePr>
        <p:xfrm>
          <a:off x="1854" y="1787"/>
          <a:ext cx="1587" cy="1587"/>
        </p:xfrm>
        <a:graphic>
          <a:graphicData uri="http://schemas.openxmlformats.org/presentationml/2006/ole">
            <mc:AlternateContent>
              <mc:Choice xmlns:v="urn:schemas-microsoft-com:vml" Requires="v">
                <p:oleObj spid="_x0000_s1042" name="think-cell Slide" r:id="rId4" imgW="270" imgH="270" progId="TCLayout.ActiveDocument.1">
                  <p:embed/>
                </p:oleObj>
              </mc:Choice>
              <mc:Fallback>
                <p:oleObj name="think-cell Slide" r:id="rId4" imgW="270" imgH="270" progId="TCLayout.ActiveDocument.1">
                  <p:embed/>
                  <p:pic>
                    <p:nvPicPr>
                      <p:cNvPr id="0" name="OLE substitute image"/>
                      <p:cNvPicPr/>
                      <p:nvPr/>
                    </p:nvPicPr>
                    <p:blipFill>
                      <a:blip r:embed="rId5"/>
                      <a:stretch>
                        <a:fillRect/>
                      </a:stretch>
                    </p:blipFill>
                    <p:spPr>
                      <a:xfrm>
                        <a:off x="1854" y="1787"/>
                        <a:ext cx="1587" cy="1587"/>
                      </a:xfrm>
                      <a:prstGeom prst="rect">
                        <a:avLst/>
                      </a:prstGeom>
                    </p:spPr>
                  </p:pic>
                </p:oleObj>
              </mc:Fallback>
            </mc:AlternateContent>
          </a:graphicData>
        </a:graphic>
      </p:graphicFrame>
      <p:sp>
        <p:nvSpPr>
          <p:cNvPr id="2" name="Title 1"/>
          <p:cNvSpPr>
            <a:spLocks noGrp="1"/>
          </p:cNvSpPr>
          <p:nvPr>
            <p:ph type="title"/>
          </p:nvPr>
        </p:nvSpPr>
        <p:spPr>
          <a:xfrm>
            <a:off x="119064" y="230373"/>
            <a:ext cx="8618536" cy="292388"/>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r>
              <a:rPr lang="zh-CN" altLang="en-US" smtClean="0"/>
              <a:t>项目背景：新城五年战略目标和举措已经明确，下半年需要将战略举措快速落地</a:t>
            </a:r>
            <a:endParaRPr lang="en-US"/>
          </a:p>
        </p:txBody>
      </p:sp>
      <p:sp>
        <p:nvSpPr>
          <p:cNvPr id="7" name="McK 5. Source"/>
          <p:cNvSpPr>
            <a:spLocks noChangeArrowheads="1"/>
          </p:cNvSpPr>
          <p:nvPr/>
        </p:nvSpPr>
        <p:spPr bwMode="auto">
          <a:xfrm>
            <a:off x="119063" y="6435621"/>
            <a:ext cx="6862762" cy="153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09536" indent="-609536" defTabSz="895255">
              <a:tabLst>
                <a:tab pos="612710"/>
              </a:tabLst>
            </a:pPr>
            <a:r>
              <a:rPr lang="zh-CN" altLang="en-US" sz="1000">
                <a:solidFill>
                  <a:srgbClr val="000000"/>
                </a:solidFill>
              </a:rPr>
              <a:t>资料来源：麦肯锡分析；分析师报告；公司年报</a:t>
            </a:r>
            <a:endParaRPr lang="en-US" altLang="zh-CN" sz="1000">
              <a:solidFill>
                <a:srgbClr val="000000"/>
              </a:solidFill>
            </a:endParaRPr>
          </a:p>
        </p:txBody>
      </p:sp>
      <p:sp>
        <p:nvSpPr>
          <p:cNvPr id="23" name="Rectangle 3"/>
          <p:cNvSpPr>
            <a:spLocks noChangeArrowheads="1"/>
          </p:cNvSpPr>
          <p:nvPr/>
        </p:nvSpPr>
        <p:spPr bwMode="gray">
          <a:xfrm>
            <a:off x="202132" y="1034033"/>
            <a:ext cx="4764504" cy="4755605"/>
          </a:xfrm>
          <a:prstGeom prst="rect">
            <a:avLst/>
          </a:prstGeom>
          <a:solidFill>
            <a:schemeClr val="bg1"/>
          </a:solidFill>
          <a:ln w="19050" algn="ctr">
            <a:solidFill>
              <a:schemeClr val="accent1"/>
            </a:solidFill>
            <a:miter lim="800000"/>
          </a:ln>
          <a:effectLst/>
          <a:extLst/>
        </p:spPr>
        <p:txBody>
          <a:bodyPr rot="10800000" vert="eaVert" wrap="none"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sz="1300">
              <a:solidFill>
                <a:srgbClr val="000000"/>
              </a:solidFill>
              <a:latin typeface="Times New Roman" panose="02020603050405020304" pitchFamily="18" charset="0"/>
              <a:cs typeface="Times New Roman" panose="02020603050405020304" pitchFamily="18" charset="0"/>
            </a:endParaRPr>
          </a:p>
        </p:txBody>
      </p:sp>
      <p:sp>
        <p:nvSpPr>
          <p:cNvPr id="25" name="Rectangle 5"/>
          <p:cNvSpPr>
            <a:spLocks noChangeArrowheads="1"/>
          </p:cNvSpPr>
          <p:nvPr/>
        </p:nvSpPr>
        <p:spPr bwMode="gray">
          <a:xfrm>
            <a:off x="202132" y="1039577"/>
            <a:ext cx="4764504" cy="342575"/>
          </a:xfrm>
          <a:prstGeom prst="rect">
            <a:avLst/>
          </a:prstGeom>
          <a:solidFill>
            <a:schemeClr val="accent1"/>
          </a:solidFill>
          <a:ln>
            <a:noFill/>
          </a:ln>
          <a:effectLst/>
          <a:extLst/>
        </p:spPr>
        <p:style>
          <a:lnRef idx="1">
            <a:schemeClr val="accent1"/>
          </a:lnRef>
          <a:fillRef idx="2">
            <a:schemeClr val="accent1"/>
          </a:fillRef>
          <a:effectRef idx="1">
            <a:schemeClr val="accent1"/>
          </a:effectRef>
          <a:fontRef idx="minor">
            <a:schemeClr val="dk1"/>
          </a:fontRef>
        </p:style>
        <p:txBody>
          <a:bodyPr vert="horz" wrap="square" lIns="70571" tIns="70571" rIns="70571" bIns="70571" numCol="1" anchor="ctr" anchorCtr="0" compatLnSpc="1">
            <a:prstTxWarp prst="textNoShape">
              <a:avLst/>
            </a:prstTxWarp>
            <a:spAutoFit/>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pPr defTabSz="895255">
              <a:buClr>
                <a:schemeClr val="tx2"/>
              </a:buClr>
            </a:pPr>
            <a:r>
              <a:rPr lang="zh-CN" altLang="en-US" sz="1300" b="1" smtClean="0">
                <a:solidFill>
                  <a:schemeClr val="tx1"/>
                </a:solidFill>
                <a:latin typeface="+mj-lt"/>
                <a:cs typeface="Times New Roman" panose="02020603050405020304" pitchFamily="18" charset="0"/>
              </a:rPr>
              <a:t>新城五年战略已经制定</a:t>
            </a:r>
            <a:endParaRPr lang="en-US" sz="1300" b="1">
              <a:solidFill>
                <a:schemeClr val="tx1"/>
              </a:solidFill>
              <a:latin typeface="+mj-lt"/>
              <a:cs typeface="Times New Roman" panose="02020603050405020304" pitchFamily="18" charset="0"/>
            </a:endParaRPr>
          </a:p>
        </p:txBody>
      </p:sp>
      <p:sp>
        <p:nvSpPr>
          <p:cNvPr id="21" name="Rectangle 3"/>
          <p:cNvSpPr>
            <a:spLocks noChangeArrowheads="1"/>
          </p:cNvSpPr>
          <p:nvPr/>
        </p:nvSpPr>
        <p:spPr bwMode="gray">
          <a:xfrm>
            <a:off x="5139891" y="1034033"/>
            <a:ext cx="3180644" cy="4755605"/>
          </a:xfrm>
          <a:prstGeom prst="rect">
            <a:avLst/>
          </a:prstGeom>
          <a:solidFill>
            <a:schemeClr val="bg1"/>
          </a:solidFill>
          <a:ln w="19050" algn="ctr">
            <a:solidFill>
              <a:schemeClr val="accent3"/>
            </a:solidFill>
            <a:miter lim="800000"/>
          </a:ln>
          <a:effectLst/>
          <a:extLst/>
        </p:spPr>
        <p:txBody>
          <a:bodyPr rot="10800000" vert="eaVert" wrap="none"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sz="1300">
              <a:solidFill>
                <a:srgbClr val="000000"/>
              </a:solidFill>
              <a:latin typeface="Times New Roman" panose="02020603050405020304" pitchFamily="18" charset="0"/>
              <a:cs typeface="Times New Roman" panose="02020603050405020304" pitchFamily="18" charset="0"/>
            </a:endParaRPr>
          </a:p>
        </p:txBody>
      </p:sp>
      <p:sp>
        <p:nvSpPr>
          <p:cNvPr id="28" name="Rectangle 5"/>
          <p:cNvSpPr>
            <a:spLocks noChangeArrowheads="1"/>
          </p:cNvSpPr>
          <p:nvPr/>
        </p:nvSpPr>
        <p:spPr bwMode="gray">
          <a:xfrm>
            <a:off x="5139891" y="1039576"/>
            <a:ext cx="3180644" cy="353935"/>
          </a:xfrm>
          <a:prstGeom prst="rect">
            <a:avLst/>
          </a:prstGeom>
          <a:solidFill>
            <a:schemeClr val="accent3"/>
          </a:solidFill>
          <a:ln>
            <a:noFill/>
          </a:ln>
          <a:effectLst/>
          <a:extLst/>
        </p:spPr>
        <p:style>
          <a:lnRef idx="1">
            <a:schemeClr val="accent1"/>
          </a:lnRef>
          <a:fillRef idx="2">
            <a:schemeClr val="accent1"/>
          </a:fillRef>
          <a:effectRef idx="1">
            <a:schemeClr val="accent1"/>
          </a:effectRef>
          <a:fontRef idx="minor">
            <a:schemeClr val="dk1"/>
          </a:fontRef>
        </p:style>
        <p:txBody>
          <a:bodyPr vert="horz" wrap="square" lIns="76196" tIns="76196" rIns="76196" bIns="76196" numCol="1" anchor="ctr" anchorCtr="0" compatLnSpc="1">
            <a:prstTxWarp prst="textNoShape">
              <a:avLst/>
            </a:prstTxWarp>
            <a:spAutoFit/>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pPr defTabSz="895255">
              <a:buClr>
                <a:schemeClr val="lt1"/>
              </a:buClr>
            </a:pPr>
            <a:r>
              <a:rPr lang="zh-CN" altLang="en-US" sz="1300" b="1" smtClean="0">
                <a:solidFill>
                  <a:schemeClr val="lt1"/>
                </a:solidFill>
                <a:latin typeface="+mj-lt"/>
                <a:cs typeface="Times New Roman" panose="02020603050405020304" pitchFamily="18" charset="0"/>
              </a:rPr>
              <a:t>近期需要实现战略举措快速落地的目标</a:t>
            </a:r>
            <a:endParaRPr lang="en-US" sz="1300" b="1">
              <a:solidFill>
                <a:schemeClr val="lt1"/>
              </a:solidFill>
              <a:latin typeface="+mj-lt"/>
              <a:cs typeface="Times New Roman" panose="02020603050405020304" pitchFamily="18" charset="0"/>
            </a:endParaRPr>
          </a:p>
        </p:txBody>
      </p:sp>
      <p:sp>
        <p:nvSpPr>
          <p:cNvPr id="4" name="TextBox 3"/>
          <p:cNvSpPr txBox="1"/>
          <p:nvPr/>
        </p:nvSpPr>
        <p:spPr>
          <a:xfrm>
            <a:off x="318368" y="1560361"/>
            <a:ext cx="4590518" cy="3801041"/>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lvl="0" indent="0" algn="l" defTabSz="913526" rtl="0" fontAlgn="base">
              <a:spcBef>
                <a:spcPct val="0"/>
              </a:spcBef>
              <a:spcAft>
                <a:spcPct val="0"/>
              </a:spcAft>
              <a:buClr>
                <a:schemeClr val="tx2"/>
              </a:buClr>
              <a:defRPr sz="1632" kern="1200" baseline="0">
                <a:solidFill>
                  <a:schemeClr val="tx1"/>
                </a:solidFill>
                <a:latin typeface="Arial"/>
                <a:ea typeface="+mn-ea"/>
                <a:cs typeface="+mn-cs"/>
              </a:defRPr>
            </a:lvl1pPr>
            <a:lvl2pPr marL="197607" indent="-195987" algn="l" defTabSz="913526" rtl="0" fontAlgn="base">
              <a:spcBef>
                <a:spcPct val="0"/>
              </a:spcBef>
              <a:spcAft>
                <a:spcPct val="0"/>
              </a:spcAft>
              <a:buClr>
                <a:schemeClr val="tx2"/>
              </a:buClr>
              <a:buSzPct val="125000"/>
              <a:buFont typeface="Arial"/>
              <a:buChar char="▪"/>
              <a:defRPr sz="1632" kern="1200" baseline="0">
                <a:solidFill>
                  <a:schemeClr val="tx1"/>
                </a:solidFill>
                <a:latin typeface="Arial"/>
                <a:ea typeface="+mn-ea"/>
                <a:cs typeface="+mn-cs"/>
              </a:defRPr>
            </a:lvl2pPr>
            <a:lvl3pPr marL="466481" indent="-267255" algn="l" defTabSz="913526" rtl="0" fontAlgn="base">
              <a:spcBef>
                <a:spcPct val="0"/>
              </a:spcBef>
              <a:spcAft>
                <a:spcPct val="0"/>
              </a:spcAft>
              <a:buClr>
                <a:schemeClr val="tx2"/>
              </a:buClr>
              <a:buSzPct val="120000"/>
              <a:buFont typeface="Arial"/>
              <a:buChar char="–"/>
              <a:defRPr sz="1632" kern="1200" baseline="0">
                <a:solidFill>
                  <a:schemeClr val="tx1"/>
                </a:solidFill>
                <a:latin typeface="Arial"/>
                <a:ea typeface="+mn-ea"/>
                <a:cs typeface="+mn-cs"/>
              </a:defRPr>
            </a:lvl3pPr>
            <a:lvl4pPr marL="626835" indent="-158733" algn="l" defTabSz="913526" rtl="0" fontAlgn="base">
              <a:spcBef>
                <a:spcPct val="0"/>
              </a:spcBef>
              <a:spcAft>
                <a:spcPct val="0"/>
              </a:spcAft>
              <a:buClr>
                <a:schemeClr val="tx2"/>
              </a:buClr>
              <a:buSzPct val="120000"/>
              <a:buFont typeface="Arial"/>
              <a:buChar char="▫"/>
              <a:defRPr sz="1632" kern="1200" baseline="0">
                <a:solidFill>
                  <a:schemeClr val="tx1"/>
                </a:solidFill>
                <a:latin typeface="Arial"/>
                <a:ea typeface="+mn-ea"/>
                <a:cs typeface="+mn-cs"/>
              </a:defRPr>
            </a:lvl4pPr>
            <a:lvl5pPr marL="765029" indent="-132818" algn="l" defTabSz="913526" rtl="0" fontAlgn="base">
              <a:spcBef>
                <a:spcPct val="0"/>
              </a:spcBef>
              <a:spcAft>
                <a:spcPct val="0"/>
              </a:spcAft>
              <a:buClr>
                <a:schemeClr val="tx2"/>
              </a:buClr>
              <a:buSzPct val="89000"/>
              <a:buFont typeface="Arial"/>
              <a:buChar char="-"/>
              <a:defRPr sz="1632" kern="1200" baseline="0">
                <a:solidFill>
                  <a:schemeClr val="tx1"/>
                </a:solidFill>
                <a:latin typeface="Arial"/>
                <a:ea typeface="+mn-ea"/>
                <a:cs typeface="+mn-cs"/>
              </a:defRPr>
            </a:lvl5pPr>
            <a:lvl6pPr marL="765029" indent="-132818" algn="l" defTabSz="913526" rtl="0" eaLnBrk="1" fontAlgn="base" latinLnBrk="0" hangingPunct="1">
              <a:spcBef>
                <a:spcPct val="0"/>
              </a:spcBef>
              <a:spcAft>
                <a:spcPct val="0"/>
              </a:spcAft>
              <a:buClr>
                <a:schemeClr val="tx2"/>
              </a:buClr>
              <a:buSzPct val="89000"/>
              <a:buFont typeface="Arial"/>
              <a:buChar char="-"/>
              <a:defRPr sz="1632" kern="1200" baseline="0">
                <a:solidFill>
                  <a:schemeClr val="tx1"/>
                </a:solidFill>
                <a:latin typeface="Arial"/>
                <a:ea typeface="+mn-ea"/>
                <a:cs typeface="+mn-cs"/>
              </a:defRPr>
            </a:lvl6pPr>
            <a:lvl7pPr marL="765029" indent="-132818" algn="l" defTabSz="913526" rtl="0" eaLnBrk="1" fontAlgn="base" latinLnBrk="0" hangingPunct="1">
              <a:spcBef>
                <a:spcPct val="0"/>
              </a:spcBef>
              <a:spcAft>
                <a:spcPct val="0"/>
              </a:spcAft>
              <a:buClr>
                <a:schemeClr val="tx2"/>
              </a:buClr>
              <a:buSzPct val="89000"/>
              <a:buFont typeface="Arial"/>
              <a:buChar char="-"/>
              <a:defRPr sz="1632" kern="1200" baseline="0">
                <a:solidFill>
                  <a:schemeClr val="tx1"/>
                </a:solidFill>
                <a:latin typeface="Arial"/>
                <a:ea typeface="+mn-ea"/>
                <a:cs typeface="+mn-cs"/>
              </a:defRPr>
            </a:lvl7pPr>
            <a:lvl8pPr marL="765029" indent="-132818" algn="l" defTabSz="913526" rtl="0" eaLnBrk="1" fontAlgn="base" latinLnBrk="0" hangingPunct="1">
              <a:spcBef>
                <a:spcPct val="0"/>
              </a:spcBef>
              <a:spcAft>
                <a:spcPct val="0"/>
              </a:spcAft>
              <a:buClr>
                <a:schemeClr val="tx2"/>
              </a:buClr>
              <a:buSzPct val="89000"/>
              <a:buFont typeface="Arial"/>
              <a:buChar char="-"/>
              <a:defRPr sz="1632" kern="1200" baseline="0">
                <a:solidFill>
                  <a:schemeClr val="tx1"/>
                </a:solidFill>
                <a:latin typeface="Arial"/>
                <a:ea typeface="+mn-ea"/>
                <a:cs typeface="+mn-cs"/>
              </a:defRPr>
            </a:lvl8pPr>
            <a:lvl9pPr marL="765029" indent="-132818" algn="l" defTabSz="913526" rtl="0" eaLnBrk="1" fontAlgn="base" latinLnBrk="0" hangingPunct="1">
              <a:spcBef>
                <a:spcPct val="0"/>
              </a:spcBef>
              <a:spcAft>
                <a:spcPct val="0"/>
              </a:spcAft>
              <a:buClr>
                <a:schemeClr val="tx2"/>
              </a:buClr>
              <a:buSzPct val="89000"/>
              <a:buFont typeface="Arial"/>
              <a:buChar char="-"/>
              <a:defRPr sz="1632" kern="1200" baseline="0">
                <a:solidFill>
                  <a:schemeClr val="tx1"/>
                </a:solidFill>
                <a:latin typeface="Arial"/>
                <a:ea typeface="+mn-ea"/>
                <a:cs typeface="+mn-cs"/>
              </a:defRPr>
            </a:lvl9pPr>
          </a:lstStyle>
          <a:p>
            <a:pPr lvl="1"/>
            <a:r>
              <a:rPr lang="zh-CN" altLang="en-US" sz="1300" smtClean="0">
                <a:latin typeface="+mj-lt"/>
                <a:cs typeface="Times New Roman" panose="02020603050405020304" pitchFamily="18" charset="0"/>
              </a:rPr>
              <a:t>新城将力争在</a:t>
            </a:r>
            <a:r>
              <a:rPr lang="en-US" altLang="zh-CN" sz="1300" smtClean="0">
                <a:latin typeface="+mj-lt"/>
                <a:cs typeface="Times New Roman" panose="02020603050405020304" pitchFamily="18" charset="0"/>
              </a:rPr>
              <a:t>2020</a:t>
            </a:r>
            <a:r>
              <a:rPr lang="zh-CN" altLang="en-US" sz="1300" smtClean="0">
                <a:latin typeface="+mj-lt"/>
                <a:cs typeface="Times New Roman" panose="02020603050405020304" pitchFamily="18" charset="0"/>
              </a:rPr>
              <a:t>年成为</a:t>
            </a:r>
            <a:r>
              <a:rPr lang="zh-CN" altLang="en-US" sz="1300" b="1" smtClean="0">
                <a:latin typeface="+mj-lt"/>
                <a:cs typeface="Times New Roman" panose="02020603050405020304" pitchFamily="18" charset="0"/>
              </a:rPr>
              <a:t>千亿市值</a:t>
            </a:r>
            <a:r>
              <a:rPr lang="zh-CN" altLang="en-US" sz="1300" smtClean="0">
                <a:latin typeface="+mj-lt"/>
                <a:cs typeface="Times New Roman" panose="02020603050405020304" pitchFamily="18" charset="0"/>
              </a:rPr>
              <a:t>和</a:t>
            </a:r>
            <a:r>
              <a:rPr lang="zh-CN" altLang="en-US" sz="1300" b="1" smtClean="0">
                <a:latin typeface="+mj-lt"/>
                <a:cs typeface="Times New Roman" panose="02020603050405020304" pitchFamily="18" charset="0"/>
              </a:rPr>
              <a:t>千亿销售</a:t>
            </a:r>
            <a:r>
              <a:rPr lang="zh-CN" altLang="en-US" sz="1300" smtClean="0">
                <a:latin typeface="+mj-lt"/>
                <a:cs typeface="Times New Roman" panose="02020603050405020304" pitchFamily="18" charset="0"/>
              </a:rPr>
              <a:t>的双千亿企业</a:t>
            </a:r>
            <a:endParaRPr lang="en-US" altLang="zh-CN" sz="1300" smtClean="0">
              <a:latin typeface="+mj-lt"/>
              <a:cs typeface="Times New Roman" panose="02020603050405020304" pitchFamily="18" charset="0"/>
            </a:endParaRPr>
          </a:p>
          <a:p>
            <a:pPr lvl="1"/>
            <a:endParaRPr lang="en-US" altLang="zh-CN" sz="1300">
              <a:latin typeface="+mj-lt"/>
              <a:cs typeface="Times New Roman" panose="02020603050405020304" pitchFamily="18" charset="0"/>
            </a:endParaRPr>
          </a:p>
          <a:p>
            <a:pPr lvl="1"/>
            <a:r>
              <a:rPr lang="zh-CN" altLang="en-US" sz="1300" smtClean="0">
                <a:cs typeface="Times New Roman" panose="02020603050405020304" pitchFamily="18" charset="0"/>
              </a:rPr>
              <a:t>战略要点</a:t>
            </a:r>
            <a:r>
              <a:rPr lang="zh-CN" altLang="en-US" sz="1300">
                <a:latin typeface="Times New Roman" panose="02020603050405020304" pitchFamily="18" charset="0"/>
                <a:cs typeface="Times New Roman" panose="02020603050405020304" pitchFamily="18" charset="0"/>
              </a:rPr>
              <a:t>：</a:t>
            </a:r>
            <a:r>
              <a:rPr lang="zh-CN" altLang="en-US" sz="1300" b="1"/>
              <a:t>地域聚焦、合纵连横、运营优先、产品升级 </a:t>
            </a:r>
            <a:endParaRPr lang="en-US" altLang="zh-CN" sz="1300" b="1">
              <a:cs typeface="Times New Roman" panose="02020603050405020304" pitchFamily="18" charset="0"/>
            </a:endParaRPr>
          </a:p>
          <a:p>
            <a:pPr lvl="1"/>
            <a:endParaRPr lang="en-US" altLang="zh-CN" sz="1300" smtClean="0">
              <a:latin typeface="+mj-lt"/>
              <a:cs typeface="Times New Roman" panose="02020603050405020304" pitchFamily="18" charset="0"/>
            </a:endParaRPr>
          </a:p>
          <a:p>
            <a:pPr lvl="1"/>
            <a:r>
              <a:rPr lang="zh-CN" altLang="en-US" sz="1300" b="1" smtClean="0">
                <a:latin typeface="+mj-lt"/>
                <a:cs typeface="Times New Roman" panose="02020603050405020304" pitchFamily="18" charset="0"/>
              </a:rPr>
              <a:t>住宅业务稳扎快打，量价齐升</a:t>
            </a:r>
            <a:endParaRPr lang="en-US" altLang="zh-CN" sz="1300">
              <a:latin typeface="+mj-lt"/>
              <a:cs typeface="Times New Roman" panose="02020603050405020304" pitchFamily="18" charset="0"/>
            </a:endParaRPr>
          </a:p>
          <a:p>
            <a:pPr lvl="2"/>
            <a:r>
              <a:rPr lang="zh-CN" altLang="en-US" sz="1300" smtClean="0">
                <a:latin typeface="+mj-lt"/>
                <a:cs typeface="Times New Roman" panose="02020603050405020304" pitchFamily="18" charset="0"/>
              </a:rPr>
              <a:t>深耕长江中下游、环渤海、珠三角约</a:t>
            </a:r>
            <a:r>
              <a:rPr lang="en-US" altLang="zh-CN" sz="1300" smtClean="0">
                <a:latin typeface="+mj-lt"/>
                <a:cs typeface="Times New Roman" panose="02020603050405020304" pitchFamily="18" charset="0"/>
              </a:rPr>
              <a:t>15</a:t>
            </a:r>
            <a:r>
              <a:rPr lang="zh-CN" altLang="en-US" sz="1300" smtClean="0">
                <a:latin typeface="+mj-lt"/>
                <a:cs typeface="Times New Roman" panose="02020603050405020304" pitchFamily="18" charset="0"/>
              </a:rPr>
              <a:t>个核心城市，年均权益取地约</a:t>
            </a:r>
            <a:r>
              <a:rPr lang="en-US" altLang="zh-CN" sz="1300" smtClean="0">
                <a:latin typeface="+mj-lt"/>
                <a:cs typeface="Times New Roman" panose="02020603050405020304" pitchFamily="18" charset="0"/>
              </a:rPr>
              <a:t>26</a:t>
            </a:r>
            <a:r>
              <a:rPr lang="zh-CN" altLang="en-US" sz="1300" smtClean="0">
                <a:latin typeface="+mj-lt"/>
                <a:cs typeface="Times New Roman" panose="02020603050405020304" pitchFamily="18" charset="0"/>
              </a:rPr>
              <a:t>幅</a:t>
            </a:r>
            <a:r>
              <a:rPr lang="en-US" altLang="zh-CN" sz="1300" baseline="30000" smtClean="0">
                <a:latin typeface="+mj-lt"/>
                <a:cs typeface="Times New Roman" panose="02020603050405020304" pitchFamily="18" charset="0"/>
              </a:rPr>
              <a:t>1</a:t>
            </a:r>
            <a:endParaRPr lang="en-US" altLang="zh-CN" sz="1300" baseline="30000">
              <a:latin typeface="+mj-lt"/>
              <a:cs typeface="Times New Roman" panose="02020603050405020304" pitchFamily="18" charset="0"/>
            </a:endParaRPr>
          </a:p>
          <a:p>
            <a:pPr lvl="2"/>
            <a:r>
              <a:rPr lang="en-US" altLang="zh-CN" sz="1300" smtClean="0"/>
              <a:t>2020</a:t>
            </a:r>
            <a:r>
              <a:rPr lang="zh-CN" altLang="en-US" sz="1300" smtClean="0"/>
              <a:t>年完成</a:t>
            </a:r>
            <a:r>
              <a:rPr lang="en-US" sz="1300"/>
              <a:t>700</a:t>
            </a:r>
            <a:r>
              <a:rPr lang="zh-CN" altLang="en-US" sz="1300"/>
              <a:t>亿销售额，</a:t>
            </a:r>
            <a:r>
              <a:rPr lang="en-US" sz="1300"/>
              <a:t>550</a:t>
            </a:r>
            <a:r>
              <a:rPr lang="zh-CN" altLang="en-US" sz="1300"/>
              <a:t>亿结算收入，并保证不低于</a:t>
            </a:r>
            <a:r>
              <a:rPr lang="en-US" sz="1300"/>
              <a:t>10%</a:t>
            </a:r>
            <a:r>
              <a:rPr lang="zh-CN" altLang="en-US" sz="1300"/>
              <a:t>的净</a:t>
            </a:r>
            <a:r>
              <a:rPr lang="zh-CN" altLang="en-US" sz="1300" smtClean="0"/>
              <a:t>利润率</a:t>
            </a:r>
            <a:endParaRPr lang="en-US" altLang="zh-CN" sz="1300" smtClean="0"/>
          </a:p>
          <a:p>
            <a:pPr lvl="2"/>
            <a:endParaRPr lang="en-US" altLang="zh-CN" sz="1300" smtClean="0">
              <a:latin typeface="+mj-lt"/>
              <a:cs typeface="Times New Roman" panose="02020603050405020304" pitchFamily="18" charset="0"/>
            </a:endParaRPr>
          </a:p>
          <a:p>
            <a:pPr lvl="1"/>
            <a:r>
              <a:rPr lang="zh-CN" altLang="en-US" sz="1300" b="1" smtClean="0">
                <a:latin typeface="+mj-lt"/>
                <a:cs typeface="Times New Roman" panose="02020603050405020304" pitchFamily="18" charset="0"/>
              </a:rPr>
              <a:t>商业业务</a:t>
            </a:r>
            <a:r>
              <a:rPr lang="zh-CN" altLang="en-US" sz="1300" b="1"/>
              <a:t>精益求精，</a:t>
            </a:r>
            <a:r>
              <a:rPr lang="zh-CN" altLang="en-US" sz="1300" b="1" smtClean="0"/>
              <a:t>厚积薄发</a:t>
            </a:r>
            <a:endParaRPr lang="en-US" altLang="zh-CN" sz="1300" b="1" smtClean="0"/>
          </a:p>
          <a:p>
            <a:pPr lvl="2"/>
            <a:r>
              <a:rPr lang="zh-CN" altLang="en-US" sz="1300" smtClean="0"/>
              <a:t>聚焦东南及南部沿海高能城市群</a:t>
            </a:r>
            <a:endParaRPr lang="en-US" altLang="zh-CN" sz="1300" smtClean="0"/>
          </a:p>
          <a:p>
            <a:pPr lvl="2"/>
            <a:r>
              <a:rPr lang="en-US" sz="1300" smtClean="0"/>
              <a:t>2020</a:t>
            </a:r>
            <a:r>
              <a:rPr lang="zh-CN" altLang="en-US" sz="1300" smtClean="0"/>
              <a:t>年完成</a:t>
            </a:r>
            <a:r>
              <a:rPr lang="en-US" sz="1300"/>
              <a:t>300</a:t>
            </a:r>
            <a:r>
              <a:rPr lang="zh-CN" altLang="en-US" sz="1300"/>
              <a:t>亿销售额，</a:t>
            </a:r>
            <a:r>
              <a:rPr lang="en-US" sz="1300"/>
              <a:t>250</a:t>
            </a:r>
            <a:r>
              <a:rPr lang="zh-CN" altLang="en-US" sz="1300"/>
              <a:t>亿结算收入，并达成</a:t>
            </a:r>
            <a:r>
              <a:rPr lang="en-US" sz="1300"/>
              <a:t>15%</a:t>
            </a:r>
            <a:r>
              <a:rPr lang="zh-CN" altLang="en-US" sz="1300"/>
              <a:t>的净</a:t>
            </a:r>
            <a:r>
              <a:rPr lang="zh-CN" altLang="en-US" sz="1300" smtClean="0"/>
              <a:t>利润率</a:t>
            </a:r>
            <a:endParaRPr lang="en-US" altLang="zh-CN" sz="1300" smtClean="0"/>
          </a:p>
          <a:p>
            <a:pPr lvl="2"/>
            <a:r>
              <a:rPr lang="zh-CN" altLang="en-US" sz="1300" smtClean="0">
                <a:latin typeface="+mj-lt"/>
                <a:cs typeface="Times New Roman" panose="02020603050405020304" pitchFamily="18" charset="0"/>
              </a:rPr>
              <a:t>以好资产为主要模型，辅以少量优资产获取一、二线城市优质地块</a:t>
            </a:r>
            <a:endParaRPr lang="en-US" altLang="zh-CN" sz="1300" smtClean="0">
              <a:latin typeface="+mj-lt"/>
              <a:cs typeface="Times New Roman" panose="02020603050405020304" pitchFamily="18" charset="0"/>
            </a:endParaRPr>
          </a:p>
          <a:p>
            <a:pPr lvl="2"/>
            <a:r>
              <a:rPr lang="zh-CN" altLang="en-US" sz="1300">
                <a:latin typeface="+mj-lt"/>
                <a:cs typeface="Times New Roman" panose="02020603050405020304" pitchFamily="18" charset="0"/>
              </a:rPr>
              <a:t>积极</a:t>
            </a:r>
            <a:r>
              <a:rPr lang="zh-CN" altLang="en-US" sz="1300" smtClean="0">
                <a:latin typeface="+mj-lt"/>
                <a:cs typeface="Times New Roman" panose="02020603050405020304" pitchFamily="18" charset="0"/>
              </a:rPr>
              <a:t>推进联合开发、小股操盘、管理输出等创新手段，至</a:t>
            </a:r>
            <a:r>
              <a:rPr lang="en-US" altLang="zh-CN" sz="1300" smtClean="0">
                <a:latin typeface="+mj-lt"/>
                <a:cs typeface="Times New Roman" panose="02020603050405020304" pitchFamily="18" charset="0"/>
              </a:rPr>
              <a:t>2020</a:t>
            </a:r>
            <a:r>
              <a:rPr lang="zh-CN" altLang="en-US" sz="1300" smtClean="0">
                <a:latin typeface="+mj-lt"/>
                <a:cs typeface="Times New Roman" panose="02020603050405020304" pitchFamily="18" charset="0"/>
              </a:rPr>
              <a:t>年持有</a:t>
            </a:r>
            <a:r>
              <a:rPr lang="en-US" altLang="zh-CN" sz="1300" smtClean="0">
                <a:latin typeface="+mj-lt"/>
                <a:cs typeface="Times New Roman" panose="02020603050405020304" pitchFamily="18" charset="0"/>
              </a:rPr>
              <a:t>~40</a:t>
            </a:r>
            <a:r>
              <a:rPr lang="zh-CN" altLang="en-US" sz="1300" smtClean="0">
                <a:latin typeface="+mj-lt"/>
                <a:cs typeface="Times New Roman" panose="02020603050405020304" pitchFamily="18" charset="0"/>
              </a:rPr>
              <a:t>家</a:t>
            </a:r>
            <a:r>
              <a:rPr lang="en-US" altLang="zh-CN" sz="1300" smtClean="0">
                <a:latin typeface="+mj-lt"/>
                <a:cs typeface="Times New Roman" panose="02020603050405020304" pitchFamily="18" charset="0"/>
              </a:rPr>
              <a:t>Mall</a:t>
            </a:r>
            <a:r>
              <a:rPr lang="zh-CN" altLang="en-US" sz="1300" smtClean="0">
                <a:latin typeface="+mj-lt"/>
                <a:cs typeface="Times New Roman" panose="02020603050405020304" pitchFamily="18" charset="0"/>
              </a:rPr>
              <a:t>，管理</a:t>
            </a:r>
            <a:r>
              <a:rPr lang="en-US" altLang="zh-CN" sz="1300" smtClean="0">
                <a:latin typeface="+mj-lt"/>
                <a:cs typeface="Times New Roman" panose="02020603050405020304" pitchFamily="18" charset="0"/>
              </a:rPr>
              <a:t>~60</a:t>
            </a:r>
            <a:r>
              <a:rPr lang="zh-CN" altLang="en-US" sz="1300" smtClean="0">
                <a:latin typeface="+mj-lt"/>
                <a:cs typeface="Times New Roman" panose="02020603050405020304" pitchFamily="18" charset="0"/>
              </a:rPr>
              <a:t>家，在建</a:t>
            </a:r>
            <a:r>
              <a:rPr lang="en-US" altLang="zh-CN" sz="1300" smtClean="0">
                <a:latin typeface="+mj-lt"/>
                <a:cs typeface="Times New Roman" panose="02020603050405020304" pitchFamily="18" charset="0"/>
              </a:rPr>
              <a:t>~20</a:t>
            </a:r>
            <a:r>
              <a:rPr lang="zh-CN" altLang="en-US" sz="1300" smtClean="0">
                <a:latin typeface="+mj-lt"/>
                <a:cs typeface="Times New Roman" panose="02020603050405020304" pitchFamily="18" charset="0"/>
              </a:rPr>
              <a:t>家</a:t>
            </a:r>
            <a:endParaRPr lang="en-US" altLang="zh-CN" sz="1300" smtClean="0">
              <a:latin typeface="+mj-lt"/>
              <a:cs typeface="Times New Roman" panose="02020603050405020304" pitchFamily="18" charset="0"/>
            </a:endParaRPr>
          </a:p>
          <a:p>
            <a:pPr lvl="3"/>
            <a:endParaRPr lang="en-US" altLang="zh-CN" sz="1300" smtClean="0">
              <a:latin typeface="+mj-lt"/>
              <a:cs typeface="Times New Roman" panose="02020603050405020304" pitchFamily="18" charset="0"/>
            </a:endParaRPr>
          </a:p>
        </p:txBody>
      </p:sp>
      <p:sp>
        <p:nvSpPr>
          <p:cNvPr id="18" name="Rectangle 17"/>
          <p:cNvSpPr/>
          <p:nvPr/>
        </p:nvSpPr>
        <p:spPr>
          <a:xfrm>
            <a:off x="5139891" y="901278"/>
            <a:ext cx="3180644" cy="74679"/>
          </a:xfrm>
          <a:prstGeom prst="rect">
            <a:avLst/>
          </a:prstGeom>
          <a:solidFill>
            <a:schemeClr val="accent3"/>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buClr>
                <a:schemeClr val="lt1"/>
              </a:buClr>
            </a:pPr>
            <a:endParaRPr lang="en-US" sz="1300" b="1" err="1">
              <a:latin typeface="Times New Roman" panose="02020603050405020304" pitchFamily="18" charset="0"/>
              <a:cs typeface="Times New Roman" panose="02020603050405020304" pitchFamily="18" charset="0"/>
            </a:endParaRPr>
          </a:p>
        </p:txBody>
      </p:sp>
      <p:sp>
        <p:nvSpPr>
          <p:cNvPr id="20" name="Freeform 19"/>
          <p:cNvSpPr/>
          <p:nvPr/>
        </p:nvSpPr>
        <p:spPr>
          <a:xfrm>
            <a:off x="202132" y="821065"/>
            <a:ext cx="4764504" cy="154892"/>
          </a:xfrm>
          <a:custGeom>
            <a:gdLst>
              <a:gd name="connsiteX0" fmla="*/ 3068173 w 3286125"/>
              <a:gd name="connsiteY0" fmla="*/ 0 h 158047"/>
              <a:gd name="connsiteX1" fmla="*/ 3286125 w 3286125"/>
              <a:gd name="connsiteY1" fmla="*/ 158047 h 158047"/>
              <a:gd name="connsiteX2" fmla="*/ 3135303 w 3286125"/>
              <a:gd name="connsiteY2" fmla="*/ 158047 h 158047"/>
              <a:gd name="connsiteX3" fmla="*/ 3068173 w 3286125"/>
              <a:gd name="connsiteY3" fmla="*/ 158047 h 158047"/>
              <a:gd name="connsiteX4" fmla="*/ 0 w 3286125"/>
              <a:gd name="connsiteY4" fmla="*/ 158047 h 158047"/>
              <a:gd name="connsiteX5" fmla="*/ 0 w 3286125"/>
              <a:gd name="connsiteY5" fmla="*/ 81847 h 158047"/>
              <a:gd name="connsiteX6" fmla="*/ 3068173 w 3286125"/>
              <a:gd name="connsiteY6" fmla="*/ 81847 h 1580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86125" h="158047">
                <a:moveTo>
                  <a:pt x="3068173" y="0"/>
                </a:moveTo>
                <a:lnTo>
                  <a:pt x="3286125" y="158047"/>
                </a:lnTo>
                <a:lnTo>
                  <a:pt x="3135303" y="158047"/>
                </a:lnTo>
                <a:lnTo>
                  <a:pt x="3068173" y="158047"/>
                </a:lnTo>
                <a:lnTo>
                  <a:pt x="0" y="158047"/>
                </a:lnTo>
                <a:lnTo>
                  <a:pt x="0" y="81847"/>
                </a:lnTo>
                <a:lnTo>
                  <a:pt x="3068173" y="81847"/>
                </a:lnTo>
                <a:close/>
              </a:path>
            </a:pathLst>
          </a:custGeom>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err="1">
              <a:solidFill>
                <a:schemeClr val="tx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5197301" y="1409174"/>
            <a:ext cx="3099671" cy="4401205"/>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lvl="0" indent="0" algn="l" defTabSz="913526" rtl="0" fontAlgn="base">
              <a:spcBef>
                <a:spcPct val="0"/>
              </a:spcBef>
              <a:spcAft>
                <a:spcPct val="0"/>
              </a:spcAft>
              <a:buClr>
                <a:schemeClr val="tx2"/>
              </a:buClr>
              <a:defRPr sz="1632" kern="1200" baseline="0">
                <a:solidFill>
                  <a:schemeClr val="tx1"/>
                </a:solidFill>
                <a:latin typeface="Arial"/>
                <a:ea typeface="+mn-ea"/>
                <a:cs typeface="+mn-cs"/>
              </a:defRPr>
            </a:lvl1pPr>
            <a:lvl2pPr marL="197607" indent="-195987" algn="l" defTabSz="913526" rtl="0" fontAlgn="base">
              <a:spcBef>
                <a:spcPct val="0"/>
              </a:spcBef>
              <a:spcAft>
                <a:spcPct val="0"/>
              </a:spcAft>
              <a:buClr>
                <a:schemeClr val="tx2"/>
              </a:buClr>
              <a:buSzPct val="125000"/>
              <a:buFont typeface="Arial"/>
              <a:buChar char="▪"/>
              <a:defRPr sz="1632" kern="1200" baseline="0">
                <a:solidFill>
                  <a:schemeClr val="tx1"/>
                </a:solidFill>
                <a:latin typeface="Arial"/>
                <a:ea typeface="+mn-ea"/>
                <a:cs typeface="+mn-cs"/>
              </a:defRPr>
            </a:lvl2pPr>
            <a:lvl3pPr marL="466481" indent="-267255" algn="l" defTabSz="913526" rtl="0" fontAlgn="base">
              <a:spcBef>
                <a:spcPct val="0"/>
              </a:spcBef>
              <a:spcAft>
                <a:spcPct val="0"/>
              </a:spcAft>
              <a:buClr>
                <a:schemeClr val="tx2"/>
              </a:buClr>
              <a:buSzPct val="120000"/>
              <a:buFont typeface="Arial"/>
              <a:buChar char="–"/>
              <a:defRPr sz="1632" kern="1200" baseline="0">
                <a:solidFill>
                  <a:schemeClr val="tx1"/>
                </a:solidFill>
                <a:latin typeface="Arial"/>
                <a:ea typeface="+mn-ea"/>
                <a:cs typeface="+mn-cs"/>
              </a:defRPr>
            </a:lvl3pPr>
            <a:lvl4pPr marL="626835" indent="-158733" algn="l" defTabSz="913526" rtl="0" fontAlgn="base">
              <a:spcBef>
                <a:spcPct val="0"/>
              </a:spcBef>
              <a:spcAft>
                <a:spcPct val="0"/>
              </a:spcAft>
              <a:buClr>
                <a:schemeClr val="tx2"/>
              </a:buClr>
              <a:buSzPct val="120000"/>
              <a:buFont typeface="Arial"/>
              <a:buChar char="▫"/>
              <a:defRPr sz="1632" kern="1200" baseline="0">
                <a:solidFill>
                  <a:schemeClr val="tx1"/>
                </a:solidFill>
                <a:latin typeface="Arial"/>
                <a:ea typeface="+mn-ea"/>
                <a:cs typeface="+mn-cs"/>
              </a:defRPr>
            </a:lvl4pPr>
            <a:lvl5pPr marL="765029" indent="-132818" algn="l" defTabSz="913526" rtl="0" fontAlgn="base">
              <a:spcBef>
                <a:spcPct val="0"/>
              </a:spcBef>
              <a:spcAft>
                <a:spcPct val="0"/>
              </a:spcAft>
              <a:buClr>
                <a:schemeClr val="tx2"/>
              </a:buClr>
              <a:buSzPct val="89000"/>
              <a:buFont typeface="Arial"/>
              <a:buChar char="-"/>
              <a:defRPr sz="1632" kern="1200" baseline="0">
                <a:solidFill>
                  <a:schemeClr val="tx1"/>
                </a:solidFill>
                <a:latin typeface="Arial"/>
                <a:ea typeface="+mn-ea"/>
                <a:cs typeface="+mn-cs"/>
              </a:defRPr>
            </a:lvl5pPr>
            <a:lvl6pPr marL="765029" indent="-132818" algn="l" defTabSz="913526" rtl="0" eaLnBrk="1" fontAlgn="base" latinLnBrk="0" hangingPunct="1">
              <a:spcBef>
                <a:spcPct val="0"/>
              </a:spcBef>
              <a:spcAft>
                <a:spcPct val="0"/>
              </a:spcAft>
              <a:buClr>
                <a:schemeClr val="tx2"/>
              </a:buClr>
              <a:buSzPct val="89000"/>
              <a:buFont typeface="Arial"/>
              <a:buChar char="-"/>
              <a:defRPr sz="1632" kern="1200" baseline="0">
                <a:solidFill>
                  <a:schemeClr val="tx1"/>
                </a:solidFill>
                <a:latin typeface="Arial"/>
                <a:ea typeface="+mn-ea"/>
                <a:cs typeface="+mn-cs"/>
              </a:defRPr>
            </a:lvl6pPr>
            <a:lvl7pPr marL="765029" indent="-132818" algn="l" defTabSz="913526" rtl="0" eaLnBrk="1" fontAlgn="base" latinLnBrk="0" hangingPunct="1">
              <a:spcBef>
                <a:spcPct val="0"/>
              </a:spcBef>
              <a:spcAft>
                <a:spcPct val="0"/>
              </a:spcAft>
              <a:buClr>
                <a:schemeClr val="tx2"/>
              </a:buClr>
              <a:buSzPct val="89000"/>
              <a:buFont typeface="Arial"/>
              <a:buChar char="-"/>
              <a:defRPr sz="1632" kern="1200" baseline="0">
                <a:solidFill>
                  <a:schemeClr val="tx1"/>
                </a:solidFill>
                <a:latin typeface="Arial"/>
                <a:ea typeface="+mn-ea"/>
                <a:cs typeface="+mn-cs"/>
              </a:defRPr>
            </a:lvl7pPr>
            <a:lvl8pPr marL="765029" indent="-132818" algn="l" defTabSz="913526" rtl="0" eaLnBrk="1" fontAlgn="base" latinLnBrk="0" hangingPunct="1">
              <a:spcBef>
                <a:spcPct val="0"/>
              </a:spcBef>
              <a:spcAft>
                <a:spcPct val="0"/>
              </a:spcAft>
              <a:buClr>
                <a:schemeClr val="tx2"/>
              </a:buClr>
              <a:buSzPct val="89000"/>
              <a:buFont typeface="Arial"/>
              <a:buChar char="-"/>
              <a:defRPr sz="1632" kern="1200" baseline="0">
                <a:solidFill>
                  <a:schemeClr val="tx1"/>
                </a:solidFill>
                <a:latin typeface="Arial"/>
                <a:ea typeface="+mn-ea"/>
                <a:cs typeface="+mn-cs"/>
              </a:defRPr>
            </a:lvl8pPr>
            <a:lvl9pPr marL="765029" indent="-132818" algn="l" defTabSz="913526" rtl="0" eaLnBrk="1" fontAlgn="base" latinLnBrk="0" hangingPunct="1">
              <a:spcBef>
                <a:spcPct val="0"/>
              </a:spcBef>
              <a:spcAft>
                <a:spcPct val="0"/>
              </a:spcAft>
              <a:buClr>
                <a:schemeClr val="tx2"/>
              </a:buClr>
              <a:buSzPct val="89000"/>
              <a:buFont typeface="Arial"/>
              <a:buChar char="-"/>
              <a:defRPr sz="1632" kern="1200" baseline="0">
                <a:solidFill>
                  <a:schemeClr val="tx1"/>
                </a:solidFill>
                <a:latin typeface="Arial"/>
                <a:ea typeface="+mn-ea"/>
                <a:cs typeface="+mn-cs"/>
              </a:defRPr>
            </a:lvl9pPr>
          </a:lstStyle>
          <a:p>
            <a:pPr lvl="1"/>
            <a:r>
              <a:rPr lang="zh-CN" altLang="en-US" sz="1300" b="1" smtClean="0">
                <a:cs typeface="Times New Roman" panose="02020603050405020304" pitchFamily="18" charset="0"/>
              </a:rPr>
              <a:t>战略分解、核心负责团队确立：</a:t>
            </a:r>
            <a:r>
              <a:rPr lang="zh-CN" altLang="en-US" sz="1300" smtClean="0">
                <a:cs typeface="Times New Roman" panose="02020603050405020304" pitchFamily="18" charset="0"/>
              </a:rPr>
              <a:t>确</a:t>
            </a:r>
            <a:r>
              <a:rPr lang="zh-CN" altLang="en-US" sz="1300" b="1" smtClean="0">
                <a:cs typeface="Times New Roman" panose="02020603050405020304" pitchFamily="18" charset="0"/>
              </a:rPr>
              <a:t>立</a:t>
            </a:r>
            <a:r>
              <a:rPr lang="zh-CN" altLang="en-US" sz="1300">
                <a:cs typeface="Times New Roman" panose="02020603050405020304" pitchFamily="18" charset="0"/>
              </a:rPr>
              <a:t>目标</a:t>
            </a:r>
            <a:r>
              <a:rPr lang="zh-CN" altLang="en-US" sz="1300" smtClean="0">
                <a:cs typeface="Times New Roman" panose="02020603050405020304" pitchFamily="18" charset="0"/>
              </a:rPr>
              <a:t>明确、积极主动、通力合作的核心领导团队，成为战略核心举措匹配责任人，推动战略落地</a:t>
            </a:r>
            <a:endParaRPr lang="en-US" altLang="zh-CN" sz="1300" smtClean="0">
              <a:cs typeface="Times New Roman" panose="02020603050405020304" pitchFamily="18" charset="0"/>
            </a:endParaRPr>
          </a:p>
          <a:p>
            <a:pPr lvl="1"/>
            <a:endParaRPr lang="en-US" altLang="zh-CN" sz="1300" b="1" smtClean="0">
              <a:cs typeface="Times New Roman" panose="02020603050405020304" pitchFamily="18" charset="0"/>
            </a:endParaRPr>
          </a:p>
          <a:p>
            <a:pPr lvl="1"/>
            <a:r>
              <a:rPr lang="zh-CN" altLang="en-US" sz="1300" b="1" smtClean="0">
                <a:cs typeface="Times New Roman" panose="02020603050405020304" pitchFamily="18" charset="0"/>
              </a:rPr>
              <a:t>打造住宅和商业突破型标杆项目、建立团队能力：</a:t>
            </a:r>
            <a:r>
              <a:rPr lang="zh-CN" altLang="en-US" sz="1300" smtClean="0">
                <a:cs typeface="Times New Roman" panose="02020603050405020304" pitchFamily="18" charset="0"/>
              </a:rPr>
              <a:t>集中精英部队，围绕标杆项目进行业务模式和组织机制的创新实践，建立核心能力，并固化和推广</a:t>
            </a:r>
            <a:endParaRPr lang="en-US" altLang="zh-CN" sz="1300" smtClean="0">
              <a:cs typeface="Times New Roman" panose="02020603050405020304" pitchFamily="18" charset="0"/>
            </a:endParaRPr>
          </a:p>
          <a:p>
            <a:pPr lvl="1"/>
            <a:endParaRPr lang="en-US" altLang="zh-CN" sz="1300">
              <a:cs typeface="Times New Roman" panose="02020603050405020304" pitchFamily="18" charset="0"/>
            </a:endParaRPr>
          </a:p>
          <a:p>
            <a:pPr lvl="1"/>
            <a:r>
              <a:rPr lang="zh-CN" altLang="en-US" sz="1300" b="1" smtClean="0">
                <a:cs typeface="Times New Roman" panose="02020603050405020304" pitchFamily="18" charset="0"/>
              </a:rPr>
              <a:t>破题新业务、海外战略等关键课题：</a:t>
            </a:r>
            <a:r>
              <a:rPr lang="zh-CN" altLang="en-US" sz="1300" smtClean="0">
                <a:cs typeface="Times New Roman" panose="02020603050405020304" pitchFamily="18" charset="0"/>
              </a:rPr>
              <a:t>尽快梳理、并就新业务聚焦、海外拓展的方向达成初步共识，并就进一步如何落地进行深入研究和推进</a:t>
            </a:r>
            <a:endParaRPr lang="en-US" altLang="zh-CN" sz="1300" b="1" smtClean="0">
              <a:cs typeface="Times New Roman" panose="02020603050405020304" pitchFamily="18" charset="0"/>
            </a:endParaRPr>
          </a:p>
          <a:p>
            <a:pPr lvl="1"/>
            <a:endParaRPr lang="en-US" altLang="zh-CN" sz="1300">
              <a:cs typeface="Times New Roman" panose="02020603050405020304" pitchFamily="18" charset="0"/>
            </a:endParaRPr>
          </a:p>
          <a:p>
            <a:pPr lvl="1"/>
            <a:r>
              <a:rPr lang="zh-CN" altLang="en-US" sz="1300" b="1" smtClean="0">
                <a:cs typeface="Times New Roman" panose="02020603050405020304" pitchFamily="18" charset="0"/>
              </a:rPr>
              <a:t>管理类举措结合业务需求系统性推进：</a:t>
            </a:r>
            <a:r>
              <a:rPr lang="zh-CN" altLang="en-US" sz="1300" smtClean="0">
                <a:cs typeface="Times New Roman" panose="02020603050405020304" pitchFamily="18" charset="0"/>
              </a:rPr>
              <a:t>在人力资源体系建设、</a:t>
            </a:r>
            <a:r>
              <a:rPr lang="en-US" altLang="zh-CN" sz="1300" smtClean="0">
                <a:cs typeface="Times New Roman" panose="02020603050405020304" pitchFamily="18" charset="0"/>
              </a:rPr>
              <a:t>IT</a:t>
            </a:r>
            <a:r>
              <a:rPr lang="zh-CN" altLang="en-US" sz="1300" smtClean="0">
                <a:cs typeface="Times New Roman" panose="02020603050405020304" pitchFamily="18" charset="0"/>
              </a:rPr>
              <a:t>体系建设等管理类课题上，围绕战略需求，循序展开</a:t>
            </a:r>
            <a:endParaRPr lang="en-US" altLang="zh-CN" sz="1300" smtClean="0">
              <a:cs typeface="Times New Roman" panose="02020603050405020304" pitchFamily="18" charset="0"/>
            </a:endParaRPr>
          </a:p>
          <a:p>
            <a:pPr lvl="1"/>
            <a:endParaRPr lang="en-US" altLang="zh-CN" sz="1300" smtClean="0">
              <a:cs typeface="Times New Roman" panose="02020603050405020304" pitchFamily="18" charset="0"/>
            </a:endParaRPr>
          </a:p>
          <a:p>
            <a:pPr lvl="1"/>
            <a:r>
              <a:rPr lang="zh-CN" altLang="en-US" sz="1300" b="1" smtClean="0">
                <a:cs typeface="Times New Roman" panose="02020603050405020304" pitchFamily="18" charset="0"/>
              </a:rPr>
              <a:t>制定</a:t>
            </a:r>
            <a:r>
              <a:rPr lang="en-US" altLang="zh-CN" sz="1300" b="1" smtClean="0">
                <a:cs typeface="Times New Roman" panose="02020603050405020304" pitchFamily="18" charset="0"/>
              </a:rPr>
              <a:t>2017</a:t>
            </a:r>
            <a:r>
              <a:rPr lang="zh-CN" altLang="en-US" sz="1300" b="1" smtClean="0">
                <a:cs typeface="Times New Roman" panose="02020603050405020304" pitchFamily="18" charset="0"/>
              </a:rPr>
              <a:t>年经营计划：</a:t>
            </a:r>
            <a:r>
              <a:rPr lang="zh-CN" altLang="en-US" sz="1300" smtClean="0">
                <a:cs typeface="Times New Roman" panose="02020603050405020304" pitchFamily="18" charset="0"/>
              </a:rPr>
              <a:t>通过对五年战略和落地计划的详细认识，制定</a:t>
            </a:r>
            <a:r>
              <a:rPr lang="en-US" altLang="zh-CN" sz="1300" smtClean="0">
                <a:cs typeface="Times New Roman" panose="02020603050405020304" pitchFamily="18" charset="0"/>
              </a:rPr>
              <a:t>2017</a:t>
            </a:r>
            <a:r>
              <a:rPr lang="zh-CN" altLang="en-US" sz="1300" smtClean="0">
                <a:cs typeface="Times New Roman" panose="02020603050405020304" pitchFamily="18" charset="0"/>
              </a:rPr>
              <a:t>年经营计划和业绩要求</a:t>
            </a:r>
            <a:endParaRPr lang="en-US" altLang="zh-CN" sz="1300" smtClean="0">
              <a:cs typeface="Times New Roman" panose="02020603050405020304" pitchFamily="18" charset="0"/>
            </a:endParaRPr>
          </a:p>
        </p:txBody>
      </p:sp>
      <p:sp>
        <p:nvSpPr>
          <p:cNvPr id="13" name="4. Footnote"/>
          <p:cNvSpPr txBox="1">
            <a:spLocks noChangeArrowheads="1"/>
          </p:cNvSpPr>
          <p:nvPr/>
        </p:nvSpPr>
        <p:spPr bwMode="auto">
          <a:xfrm>
            <a:off x="119063" y="6080137"/>
            <a:ext cx="8548687" cy="15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marL="104775" indent="-104775" algn="l" defTabSz="895350" rtl="0" fontAlgn="base">
              <a:spcBef>
                <a:spcPct val="0"/>
              </a:spcBef>
              <a:spcAft>
                <a:spcPct val="0"/>
              </a:spcAft>
              <a:defRPr sz="1000" kern="1200">
                <a:solidFill>
                  <a:schemeClr val="tx1"/>
                </a:solidFill>
                <a:latin typeface="Arial"/>
                <a:ea typeface="+mn-ea"/>
                <a:cs typeface="+mn-cs"/>
              </a:defRPr>
            </a:lvl1pPr>
            <a:lvl2pPr marL="1031875" algn="l" defTabSz="895350" rtl="0" fontAlgn="base">
              <a:spcBef>
                <a:spcPct val="0"/>
              </a:spcBef>
              <a:spcAft>
                <a:spcPct val="0"/>
              </a:spcAft>
              <a:defRPr sz="2400" kern="1200">
                <a:solidFill>
                  <a:schemeClr val="tx1"/>
                </a:solidFill>
                <a:latin typeface="Arial"/>
                <a:ea typeface="+mn-ea"/>
                <a:cs typeface="+mn-cs"/>
              </a:defRPr>
            </a:lvl2pPr>
            <a:lvl3pPr marL="1217613" algn="l" defTabSz="895350" rtl="0" fontAlgn="base">
              <a:spcBef>
                <a:spcPct val="0"/>
              </a:spcBef>
              <a:spcAft>
                <a:spcPct val="0"/>
              </a:spcAft>
              <a:defRPr sz="2400" kern="1200">
                <a:solidFill>
                  <a:schemeClr val="tx1"/>
                </a:solidFill>
                <a:latin typeface="Arial"/>
                <a:ea typeface="+mn-ea"/>
                <a:cs typeface="+mn-cs"/>
              </a:defRPr>
            </a:lvl3pPr>
            <a:lvl4pPr marL="1404938" algn="l" defTabSz="895350" rtl="0" fontAlgn="base">
              <a:spcBef>
                <a:spcPct val="0"/>
              </a:spcBef>
              <a:spcAft>
                <a:spcPct val="0"/>
              </a:spcAft>
              <a:defRPr sz="2400" kern="1200">
                <a:solidFill>
                  <a:schemeClr val="tx1"/>
                </a:solidFill>
                <a:latin typeface="Arial"/>
                <a:ea typeface="+mn-ea"/>
                <a:cs typeface="+mn-cs"/>
              </a:defRPr>
            </a:lvl4pPr>
            <a:lvl5pPr marL="1792288" algn="l" defTabSz="895350" rtl="0" fontAlgn="base">
              <a:spcBef>
                <a:spcPct val="0"/>
              </a:spcBef>
              <a:spcAft>
                <a:spcPct val="0"/>
              </a:spcAft>
              <a:defRPr sz="2400" kern="1200">
                <a:solidFill>
                  <a:schemeClr val="tx1"/>
                </a:solidFill>
                <a:latin typeface="Arial"/>
                <a:ea typeface="+mn-ea"/>
                <a:cs typeface="+mn-cs"/>
              </a:defRPr>
            </a:lvl5pPr>
            <a:lvl6pPr marL="2249488"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706688"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163888"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621088"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r>
              <a:rPr lang="en-US" altLang="zh-CN"/>
              <a:t>1 </a:t>
            </a:r>
            <a:r>
              <a:rPr lang="zh-CN" altLang="en-US"/>
              <a:t>幅均权益建面</a:t>
            </a:r>
            <a:r>
              <a:rPr lang="en-US" altLang="zh-CN"/>
              <a:t>15</a:t>
            </a:r>
            <a:r>
              <a:rPr lang="zh-CN" altLang="en-US"/>
              <a:t>万方</a:t>
            </a:r>
            <a:endParaRPr lang="en-US" altLang="zh-CN"/>
          </a:p>
        </p:txBody>
      </p:sp>
    </p:spTree>
    <p:extLst>
      <p:ext uri="{BB962C8B-B14F-4D97-AF65-F5344CB8AC3E}">
        <p14:creationId xmlns:p14="http://schemas.microsoft.com/office/powerpoint/2010/main" val="3749222125"/>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graphicFrame>
        <p:nvGraphicFramePr>
          <p:cNvPr id="6" name="Object 5" hidden="1"/>
          <p:cNvGraphicFramePr>
            <a:graphicFrameLocks noChangeAspect="1"/>
          </p:cNvGraphicFramePr>
          <p:nvPr>
            <p:custDataLst>
              <p:tags r:id="rId2"/>
            </p:custDataLst>
            <p:extLst/>
          </p:nvPr>
        </p:nvGraphicFramePr>
        <p:xfrm>
          <a:off x="1588" y="1588"/>
          <a:ext cx="1587" cy="1587"/>
        </p:xfrm>
        <a:graphic>
          <a:graphicData uri="http://schemas.openxmlformats.org/presentationml/2006/ole">
            <mc:AlternateContent>
              <mc:Choice xmlns:v="urn:schemas-microsoft-com:vml" Requires="v">
                <p:oleObj spid="_x0000_s1043" name="think-cell Slide" r:id="rId3" imgW="524" imgH="526" progId="TCLayout.ActiveDocument.1">
                  <p:embed/>
                </p:oleObj>
              </mc:Choice>
              <mc:Fallback>
                <p:oleObj name="think-cell Slide" r:id="rId3" imgW="524" imgH="526"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45" name="Rectangle 44"/>
          <p:cNvSpPr/>
          <p:nvPr/>
        </p:nvSpPr>
        <p:spPr>
          <a:xfrm>
            <a:off x="1429923" y="2288194"/>
            <a:ext cx="7043452" cy="261914"/>
          </a:xfrm>
          <a:prstGeom prst="rect">
            <a:avLst/>
          </a:prstGeom>
          <a:solidFill>
            <a:schemeClr val="accent2">
              <a:lumMod val="40000"/>
              <a:lumOff val="60000"/>
            </a:schemeClr>
          </a:solidFill>
          <a:ln w="19050">
            <a:noFill/>
            <a:prstDash val="sysDot"/>
            <a:miter lim="800000"/>
          </a:ln>
          <a:effec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err="1">
              <a:solidFill>
                <a:schemeClr val="tx1"/>
              </a:solidFill>
              <a:latin typeface="Arial"/>
            </a:endParaRPr>
          </a:p>
        </p:txBody>
      </p:sp>
      <p:sp>
        <p:nvSpPr>
          <p:cNvPr id="39" name="Rectangle 38"/>
          <p:cNvSpPr/>
          <p:nvPr/>
        </p:nvSpPr>
        <p:spPr>
          <a:xfrm>
            <a:off x="1429923" y="4647407"/>
            <a:ext cx="7043452" cy="261914"/>
          </a:xfrm>
          <a:prstGeom prst="rect">
            <a:avLst/>
          </a:prstGeom>
          <a:solidFill>
            <a:schemeClr val="accent2">
              <a:lumMod val="40000"/>
              <a:lumOff val="60000"/>
            </a:schemeClr>
          </a:solidFill>
          <a:ln w="19050">
            <a:noFill/>
            <a:prstDash val="sysDot"/>
            <a:miter lim="800000"/>
          </a:ln>
          <a:effec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err="1">
              <a:solidFill>
                <a:schemeClr val="tx1"/>
              </a:solidFill>
              <a:latin typeface="Arial"/>
            </a:endParaRPr>
          </a:p>
        </p:txBody>
      </p:sp>
      <p:sp>
        <p:nvSpPr>
          <p:cNvPr id="38" name="Rectangle 37"/>
          <p:cNvSpPr/>
          <p:nvPr/>
        </p:nvSpPr>
        <p:spPr>
          <a:xfrm>
            <a:off x="1429923" y="5371128"/>
            <a:ext cx="7043452" cy="261914"/>
          </a:xfrm>
          <a:prstGeom prst="rect">
            <a:avLst/>
          </a:prstGeom>
          <a:solidFill>
            <a:schemeClr val="bg2">
              <a:lumMod val="85000"/>
            </a:schemeClr>
          </a:solidFill>
          <a:ln w="19050">
            <a:noFill/>
            <a:prstDash val="sysDot"/>
            <a:miter lim="800000"/>
          </a:ln>
          <a:effec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err="1">
              <a:solidFill>
                <a:schemeClr val="tx1"/>
              </a:solidFill>
              <a:latin typeface="Arial"/>
            </a:endParaRPr>
          </a:p>
        </p:txBody>
      </p:sp>
      <p:sp>
        <p:nvSpPr>
          <p:cNvPr id="37" name="Rectangle 36"/>
          <p:cNvSpPr/>
          <p:nvPr/>
        </p:nvSpPr>
        <p:spPr>
          <a:xfrm>
            <a:off x="1429923" y="3260074"/>
            <a:ext cx="7043452" cy="465392"/>
          </a:xfrm>
          <a:prstGeom prst="rect">
            <a:avLst/>
          </a:prstGeom>
          <a:solidFill>
            <a:schemeClr val="bg2">
              <a:lumMod val="85000"/>
            </a:schemeClr>
          </a:solidFill>
          <a:ln w="19050">
            <a:noFill/>
            <a:prstDash val="sysDot"/>
            <a:miter lim="800000"/>
          </a:ln>
          <a:effec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err="1">
              <a:solidFill>
                <a:schemeClr val="tx1"/>
              </a:solidFill>
              <a:latin typeface="Arial"/>
            </a:endParaRPr>
          </a:p>
        </p:txBody>
      </p:sp>
      <p:sp>
        <p:nvSpPr>
          <p:cNvPr id="34" name="Rectangle 33"/>
          <p:cNvSpPr/>
          <p:nvPr/>
        </p:nvSpPr>
        <p:spPr>
          <a:xfrm>
            <a:off x="1429923" y="2617766"/>
            <a:ext cx="7043452" cy="465392"/>
          </a:xfrm>
          <a:prstGeom prst="rect">
            <a:avLst/>
          </a:prstGeom>
          <a:solidFill>
            <a:schemeClr val="bg2">
              <a:lumMod val="85000"/>
            </a:schemeClr>
          </a:solidFill>
          <a:ln w="19050">
            <a:noFill/>
            <a:prstDash val="sysDot"/>
            <a:miter lim="800000"/>
          </a:ln>
          <a:effec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err="1">
              <a:solidFill>
                <a:schemeClr val="tx1"/>
              </a:solidFill>
              <a:latin typeface="Arial"/>
            </a:endParaRPr>
          </a:p>
        </p:txBody>
      </p:sp>
      <p:sp>
        <p:nvSpPr>
          <p:cNvPr id="33" name="Rectangle 32"/>
          <p:cNvSpPr/>
          <p:nvPr/>
        </p:nvSpPr>
        <p:spPr>
          <a:xfrm>
            <a:off x="1429923" y="1001014"/>
            <a:ext cx="7043452" cy="465392"/>
          </a:xfrm>
          <a:prstGeom prst="rect">
            <a:avLst/>
          </a:prstGeom>
          <a:solidFill>
            <a:schemeClr val="bg2">
              <a:lumMod val="85000"/>
            </a:schemeClr>
          </a:solidFill>
          <a:ln w="19050">
            <a:noFill/>
            <a:prstDash val="sysDot"/>
            <a:miter lim="800000"/>
          </a:ln>
          <a:effec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err="1">
              <a:solidFill>
                <a:schemeClr val="tx1"/>
              </a:solidFill>
              <a:latin typeface="Arial"/>
            </a:endParaRPr>
          </a:p>
        </p:txBody>
      </p:sp>
      <p:sp>
        <p:nvSpPr>
          <p:cNvPr id="32" name="Rectangle 31"/>
          <p:cNvSpPr/>
          <p:nvPr/>
        </p:nvSpPr>
        <p:spPr>
          <a:xfrm>
            <a:off x="1429923" y="5675177"/>
            <a:ext cx="7043452" cy="465392"/>
          </a:xfrm>
          <a:prstGeom prst="rect">
            <a:avLst/>
          </a:prstGeom>
          <a:solidFill>
            <a:schemeClr val="accent5">
              <a:lumMod val="20000"/>
              <a:lumOff val="80000"/>
            </a:schemeClr>
          </a:solidFill>
          <a:ln w="19050">
            <a:noFill/>
            <a:prstDash val="sysDot"/>
            <a:miter lim="800000"/>
          </a:ln>
          <a:effec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err="1">
              <a:solidFill>
                <a:schemeClr val="tx1"/>
              </a:solidFill>
              <a:latin typeface="Arial"/>
            </a:endParaRPr>
          </a:p>
        </p:txBody>
      </p:sp>
      <p:sp>
        <p:nvSpPr>
          <p:cNvPr id="43" name="Rectangle 42"/>
          <p:cNvSpPr/>
          <p:nvPr/>
        </p:nvSpPr>
        <p:spPr>
          <a:xfrm>
            <a:off x="1429923" y="3808697"/>
            <a:ext cx="7043452" cy="768217"/>
          </a:xfrm>
          <a:prstGeom prst="rect">
            <a:avLst/>
          </a:prstGeom>
          <a:solidFill>
            <a:schemeClr val="accent5">
              <a:lumMod val="20000"/>
              <a:lumOff val="80000"/>
            </a:schemeClr>
          </a:solidFill>
          <a:ln w="19050">
            <a:noFill/>
            <a:prstDash val="sysDot"/>
            <a:miter lim="800000"/>
          </a:ln>
          <a:effec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err="1">
              <a:solidFill>
                <a:schemeClr val="tx1"/>
              </a:solidFill>
              <a:latin typeface="Arial"/>
            </a:endParaRPr>
          </a:p>
        </p:txBody>
      </p:sp>
      <p:sp>
        <p:nvSpPr>
          <p:cNvPr id="42" name="Rectangle 41"/>
          <p:cNvSpPr/>
          <p:nvPr/>
        </p:nvSpPr>
        <p:spPr>
          <a:xfrm>
            <a:off x="1429923" y="5063351"/>
            <a:ext cx="7043452" cy="250778"/>
          </a:xfrm>
          <a:prstGeom prst="rect">
            <a:avLst/>
          </a:prstGeom>
          <a:solidFill>
            <a:schemeClr val="bg2">
              <a:lumMod val="85000"/>
            </a:schemeClr>
          </a:solidFill>
          <a:ln w="19050">
            <a:noFill/>
            <a:prstDash val="sysDot"/>
            <a:miter lim="800000"/>
          </a:ln>
          <a:effec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err="1">
              <a:solidFill>
                <a:schemeClr val="tx1"/>
              </a:solidFill>
              <a:latin typeface="Arial"/>
            </a:endParaRPr>
          </a:p>
        </p:txBody>
      </p:sp>
      <p:sp>
        <p:nvSpPr>
          <p:cNvPr id="57" name="Rectangle 56"/>
          <p:cNvSpPr/>
          <p:nvPr/>
        </p:nvSpPr>
        <p:spPr>
          <a:xfrm>
            <a:off x="1429923" y="1527404"/>
            <a:ext cx="7043452" cy="710696"/>
          </a:xfrm>
          <a:prstGeom prst="rect">
            <a:avLst/>
          </a:prstGeom>
          <a:solidFill>
            <a:schemeClr val="accent5">
              <a:lumMod val="20000"/>
              <a:lumOff val="80000"/>
            </a:schemeClr>
          </a:solidFill>
          <a:ln w="19050">
            <a:noFill/>
            <a:prstDash val="sysDot"/>
            <a:miter lim="800000"/>
          </a:ln>
          <a:effec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err="1">
              <a:solidFill>
                <a:schemeClr val="tx1"/>
              </a:solidFill>
              <a:latin typeface="Arial"/>
            </a:endParaRPr>
          </a:p>
        </p:txBody>
      </p:sp>
      <p:sp>
        <p:nvSpPr>
          <p:cNvPr id="5"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
        <p:nvSpPr>
          <p:cNvPr id="16" name="TextBox 15"/>
          <p:cNvSpPr txBox="1"/>
          <p:nvPr/>
        </p:nvSpPr>
        <p:spPr>
          <a:xfrm>
            <a:off x="1511632" y="1022792"/>
            <a:ext cx="7013867" cy="2046714"/>
          </a:xfrm>
          <a:prstGeom prst="rect">
            <a:avLst/>
          </a:prstGeom>
        </p:spPr>
        <p:txBody>
          <a:bodyPr vert="horz" wrap="square" lIns="3810" tIns="0" rIns="3810" bIns="0" rtlCol="0" anchor="t"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spcBef>
                <a:spcPct val="50000"/>
              </a:spcBef>
            </a:pPr>
            <a:r>
              <a:rPr lang="zh-CN" altLang="en-US" sz="1400" b="1"/>
              <a:t>踩</a:t>
            </a:r>
            <a:r>
              <a:rPr lang="zh-CN" altLang="en-US" sz="1400" b="1" smtClean="0"/>
              <a:t>准周期多元拿地：</a:t>
            </a:r>
            <a:r>
              <a:rPr lang="zh-CN" altLang="en-US" sz="1400" smtClean="0"/>
              <a:t>加强土拓能力，在人力资源、组织配置和激励机制上给予支持，同时确保合理匹配拿地节奏和市场周期</a:t>
            </a:r>
            <a:endParaRPr lang="en-US" altLang="zh-CN" sz="1400" smtClean="0"/>
          </a:p>
          <a:p>
            <a:pPr lvl="1">
              <a:spcBef>
                <a:spcPct val="50000"/>
              </a:spcBef>
            </a:pPr>
            <a:r>
              <a:rPr lang="zh-CN" altLang="en-US" sz="1400" b="1" smtClean="0"/>
              <a:t>产品升级做出溢价</a:t>
            </a:r>
            <a:r>
              <a:rPr lang="zh-CN" altLang="en-US" sz="1400" smtClean="0"/>
              <a:t>：</a:t>
            </a:r>
            <a:r>
              <a:rPr lang="en-US" altLang="zh-CN" sz="1400" smtClean="0"/>
              <a:t>1</a:t>
            </a:r>
            <a:r>
              <a:rPr lang="zh-CN" altLang="en-US" sz="1400" smtClean="0"/>
              <a:t>）开展</a:t>
            </a:r>
            <a:r>
              <a:rPr lang="zh-CN" altLang="en-US" sz="1400" b="1" smtClean="0"/>
              <a:t>短期速赢举措，</a:t>
            </a:r>
            <a:r>
              <a:rPr lang="zh-CN" altLang="en-US" sz="1400" smtClean="0"/>
              <a:t>如提升精装品质和比例、探索核心地段高容积率的改善型产品等；</a:t>
            </a:r>
            <a:r>
              <a:rPr lang="en-US" altLang="zh-CN" sz="1400" smtClean="0"/>
              <a:t>2</a:t>
            </a:r>
            <a:r>
              <a:rPr lang="zh-CN" altLang="en-US" sz="1400" smtClean="0"/>
              <a:t>）从少数试点项目开始</a:t>
            </a:r>
            <a:r>
              <a:rPr lang="zh-CN" altLang="en-US" sz="1400" b="1" smtClean="0"/>
              <a:t>建立</a:t>
            </a:r>
            <a:r>
              <a:rPr lang="en-US" altLang="zh-CN" sz="1400" b="1" smtClean="0"/>
              <a:t>DTV</a:t>
            </a:r>
            <a:r>
              <a:rPr lang="zh-CN" altLang="en-US" sz="1400" b="1" smtClean="0"/>
              <a:t>机制</a:t>
            </a:r>
            <a:r>
              <a:rPr lang="zh-CN" altLang="en-US" sz="1400" smtClean="0"/>
              <a:t>，以消费者洞见为基础进行产品力升级；</a:t>
            </a:r>
            <a:r>
              <a:rPr lang="en-US" altLang="zh-CN" sz="1400" smtClean="0"/>
              <a:t>3</a:t>
            </a:r>
            <a:r>
              <a:rPr lang="zh-CN" altLang="en-US" sz="1400" smtClean="0"/>
              <a:t>）探索</a:t>
            </a:r>
            <a:r>
              <a:rPr lang="zh-CN" altLang="en-US" sz="1400" b="1" smtClean="0"/>
              <a:t>住宅运营服务</a:t>
            </a:r>
            <a:r>
              <a:rPr lang="zh-CN" altLang="en-US" sz="1400" smtClean="0"/>
              <a:t>能力提升方向，进一步提高产品力</a:t>
            </a:r>
            <a:endParaRPr lang="en-US" altLang="zh-CN" sz="1400" smtClean="0"/>
          </a:p>
          <a:p>
            <a:pPr lvl="1">
              <a:spcBef>
                <a:spcPct val="50000"/>
              </a:spcBef>
            </a:pPr>
            <a:r>
              <a:rPr lang="zh-CN" altLang="en-US" sz="1400" b="1" smtClean="0"/>
              <a:t>海外扩张布局资产：</a:t>
            </a:r>
            <a:r>
              <a:rPr lang="zh-CN" altLang="en-US" sz="1400" smtClean="0"/>
              <a:t>扫描海外住宅市场，筛选可进入的地域和潜在合作伙伴</a:t>
            </a:r>
            <a:endParaRPr lang="en-US" altLang="zh-CN" sz="1400" smtClean="0"/>
          </a:p>
          <a:p>
            <a:pPr lvl="1">
              <a:spcBef>
                <a:spcPct val="50000"/>
              </a:spcBef>
            </a:pPr>
            <a:r>
              <a:rPr lang="zh-CN" altLang="en-US" sz="1400" b="1" smtClean="0"/>
              <a:t>精益运营提升效益：</a:t>
            </a:r>
            <a:r>
              <a:rPr lang="zh-CN" altLang="en-US" sz="1400" smtClean="0"/>
              <a:t>在住宅价值链各个环节（如成本、采购、项目管理等）做出精益升级和调整，以配合</a:t>
            </a:r>
            <a:r>
              <a:rPr lang="zh-CN" altLang="en-US" sz="1400"/>
              <a:t>高溢价型</a:t>
            </a:r>
            <a:r>
              <a:rPr lang="zh-CN" altLang="en-US" sz="1400" smtClean="0"/>
              <a:t>产品的交付需求</a:t>
            </a:r>
            <a:endParaRPr lang="en-US" sz="1400"/>
          </a:p>
        </p:txBody>
      </p:sp>
      <p:sp>
        <p:nvSpPr>
          <p:cNvPr id="22" name="TextBox 21"/>
          <p:cNvSpPr txBox="1"/>
          <p:nvPr/>
        </p:nvSpPr>
        <p:spPr>
          <a:xfrm>
            <a:off x="1511633" y="5063351"/>
            <a:ext cx="6908864" cy="1077218"/>
          </a:xfrm>
          <a:prstGeom prst="rect">
            <a:avLst/>
          </a:prstGeom>
        </p:spPr>
        <p:txBody>
          <a:bodyPr vert="horz" wrap="square" lIns="3810" tIns="0" rIns="3810" bIns="0" rtlCol="0" anchor="t"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spcBef>
                <a:spcPct val="50000"/>
              </a:spcBef>
            </a:pPr>
            <a:r>
              <a:rPr lang="zh-CN" altLang="en-US" sz="1400" smtClean="0"/>
              <a:t>扩展</a:t>
            </a:r>
            <a:r>
              <a:rPr lang="zh-CN" altLang="en-US" sz="1400" b="1" smtClean="0"/>
              <a:t>融资途径</a:t>
            </a:r>
            <a:r>
              <a:rPr lang="zh-CN" altLang="en-US" sz="1400" smtClean="0"/>
              <a:t>，并积极开拓</a:t>
            </a:r>
            <a:r>
              <a:rPr lang="zh-CN" altLang="en-US" sz="1400" b="1" smtClean="0"/>
              <a:t>地产金融</a:t>
            </a:r>
            <a:r>
              <a:rPr lang="zh-CN" altLang="en-US" sz="1400" smtClean="0"/>
              <a:t>业务</a:t>
            </a:r>
            <a:endParaRPr lang="en-US" altLang="zh-CN" sz="1400" smtClean="0"/>
          </a:p>
          <a:p>
            <a:pPr lvl="1">
              <a:spcBef>
                <a:spcPct val="50000"/>
              </a:spcBef>
            </a:pPr>
            <a:r>
              <a:rPr lang="zh-CN" altLang="en-US" sz="1400" smtClean="0"/>
              <a:t>建立人力资源体系、战略</a:t>
            </a:r>
            <a:r>
              <a:rPr lang="en-US" altLang="zh-CN" sz="1400" smtClean="0"/>
              <a:t>-</a:t>
            </a:r>
            <a:r>
              <a:rPr lang="zh-CN" altLang="en-US" sz="1400" smtClean="0"/>
              <a:t>经营</a:t>
            </a:r>
            <a:r>
              <a:rPr lang="en-US" altLang="zh-CN" sz="1400" smtClean="0"/>
              <a:t>-</a:t>
            </a:r>
            <a:r>
              <a:rPr lang="zh-CN" altLang="en-US" sz="1400" smtClean="0"/>
              <a:t>考核的</a:t>
            </a:r>
            <a:r>
              <a:rPr lang="zh-CN" altLang="en-US" sz="1400" b="1" smtClean="0"/>
              <a:t>组织闭环流程、</a:t>
            </a:r>
            <a:r>
              <a:rPr lang="en-US" altLang="zh-CN" sz="1400" b="1" smtClean="0"/>
              <a:t>IT</a:t>
            </a:r>
            <a:r>
              <a:rPr lang="zh-CN" altLang="en-US" sz="1400" b="1" smtClean="0"/>
              <a:t>体系</a:t>
            </a:r>
            <a:endParaRPr lang="en-US" altLang="zh-CN" sz="1400" b="1" smtClean="0"/>
          </a:p>
          <a:p>
            <a:pPr lvl="1">
              <a:spcBef>
                <a:spcPct val="50000"/>
              </a:spcBef>
            </a:pPr>
            <a:r>
              <a:rPr lang="zh-CN" altLang="en-US" sz="1400" b="1"/>
              <a:t>新兴</a:t>
            </a:r>
            <a:r>
              <a:rPr lang="zh-CN" altLang="en-US" sz="1400" b="1" smtClean="0"/>
              <a:t>业务布局：</a:t>
            </a:r>
            <a:r>
              <a:rPr lang="zh-CN" altLang="en-US" sz="1400" smtClean="0"/>
              <a:t>对如养老等新兴业务市场进行深入研究和战略梳理，确定业务内容、投资形式、资源分配</a:t>
            </a:r>
            <a:endParaRPr lang="en-US" sz="1400" b="1"/>
          </a:p>
        </p:txBody>
      </p:sp>
      <p:sp>
        <p:nvSpPr>
          <p:cNvPr id="25" name="TextBox 24"/>
          <p:cNvSpPr txBox="1"/>
          <p:nvPr/>
        </p:nvSpPr>
        <p:spPr>
          <a:xfrm>
            <a:off x="1511633" y="3294917"/>
            <a:ext cx="6908864" cy="1615827"/>
          </a:xfrm>
          <a:prstGeom prst="rect">
            <a:avLst/>
          </a:prstGeom>
        </p:spPr>
        <p:txBody>
          <a:bodyPr vert="horz" wrap="square" lIns="3810" tIns="0" rIns="3810" bIns="0" rtlCol="0" anchor="t"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spcBef>
                <a:spcPct val="50000"/>
              </a:spcBef>
            </a:pPr>
            <a:r>
              <a:rPr lang="zh-CN" altLang="en-US" sz="1400" b="1" smtClean="0"/>
              <a:t>高标准取地：</a:t>
            </a:r>
            <a:r>
              <a:rPr lang="zh-CN" altLang="en-US" sz="1400" smtClean="0"/>
              <a:t>建立以商业属性为主导的开发、取地流程，并在机制上确保取地标准的严格落实</a:t>
            </a:r>
            <a:endParaRPr lang="en-US" altLang="zh-CN" sz="1400" b="1" smtClean="0"/>
          </a:p>
          <a:p>
            <a:pPr lvl="1">
              <a:spcBef>
                <a:spcPct val="50000"/>
              </a:spcBef>
            </a:pPr>
            <a:r>
              <a:rPr lang="zh-CN" altLang="en-US" sz="1400" b="1" smtClean="0"/>
              <a:t>轻资产管理：</a:t>
            </a:r>
            <a:r>
              <a:rPr lang="zh-CN" altLang="en-US" sz="1400" smtClean="0"/>
              <a:t>建设</a:t>
            </a:r>
            <a:r>
              <a:rPr lang="zh-CN" altLang="en-US" sz="1400" b="1" smtClean="0"/>
              <a:t>以资产管理为核心的商业管理体系</a:t>
            </a:r>
            <a:r>
              <a:rPr lang="zh-CN" altLang="en-US" sz="1400" smtClean="0"/>
              <a:t>，打通投融管退的全价值链，并匹配相应的</a:t>
            </a:r>
            <a:r>
              <a:rPr lang="en-US" altLang="zh-CN" sz="1400" smtClean="0"/>
              <a:t>KPI</a:t>
            </a:r>
            <a:r>
              <a:rPr lang="zh-CN" altLang="en-US" sz="1400" smtClean="0"/>
              <a:t>管控体系和行动计划</a:t>
            </a:r>
            <a:endParaRPr lang="en-US" altLang="zh-CN" sz="1400" smtClean="0"/>
          </a:p>
          <a:p>
            <a:pPr lvl="1">
              <a:spcBef>
                <a:spcPct val="50000"/>
              </a:spcBef>
            </a:pPr>
            <a:r>
              <a:rPr lang="zh-CN" altLang="en-US" sz="1400" smtClean="0"/>
              <a:t>加强</a:t>
            </a:r>
            <a:r>
              <a:rPr lang="zh-CN" altLang="en-US" sz="1400" b="1" smtClean="0"/>
              <a:t>消费者导向</a:t>
            </a:r>
            <a:r>
              <a:rPr lang="zh-CN" altLang="en-US" sz="1400" smtClean="0"/>
              <a:t>的产品定位、设计能力，优化招商和谈判规划</a:t>
            </a:r>
            <a:endParaRPr lang="en-US" altLang="zh-CN" sz="1400" smtClean="0"/>
          </a:p>
          <a:p>
            <a:pPr lvl="1">
              <a:spcBef>
                <a:spcPct val="50000"/>
              </a:spcBef>
            </a:pPr>
            <a:r>
              <a:rPr lang="zh-CN" altLang="en-US" sz="1400" b="1" smtClean="0"/>
              <a:t>合作创新：</a:t>
            </a:r>
            <a:r>
              <a:rPr lang="zh-CN" altLang="en-US" sz="1400" smtClean="0"/>
              <a:t>寻求商业与重点商家的</a:t>
            </a:r>
            <a:r>
              <a:rPr lang="zh-CN" altLang="en-US" sz="1400" b="1" smtClean="0"/>
              <a:t>创新合作</a:t>
            </a:r>
            <a:r>
              <a:rPr lang="zh-CN" altLang="en-US" sz="1400" smtClean="0"/>
              <a:t>机会，研究</a:t>
            </a:r>
            <a:r>
              <a:rPr lang="zh-CN" altLang="en-US" sz="1400" b="1" smtClean="0"/>
              <a:t>颠覆式商业创新模式</a:t>
            </a:r>
            <a:endParaRPr lang="en-US" sz="1400" b="1"/>
          </a:p>
        </p:txBody>
      </p:sp>
      <p:cxnSp>
        <p:nvCxnSpPr>
          <p:cNvPr id="35" name="Straight Connector 34"/>
          <p:cNvCxnSpPr/>
          <p:nvPr/>
        </p:nvCxnSpPr>
        <p:spPr>
          <a:xfrm flipH="1">
            <a:off x="559557" y="3183425"/>
            <a:ext cx="7863840" cy="0"/>
          </a:xfrm>
          <a:prstGeom prst="line">
            <a:avLst/>
          </a:prstGeom>
          <a:ln w="19050">
            <a:solidFill>
              <a:schemeClr val="accent6"/>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flipH="1">
            <a:off x="559557" y="4981069"/>
            <a:ext cx="7863840" cy="10392"/>
          </a:xfrm>
          <a:prstGeom prst="line">
            <a:avLst/>
          </a:prstGeom>
          <a:ln w="19050">
            <a:solidFill>
              <a:schemeClr val="accent6"/>
            </a:solidFill>
            <a:prstDash val="sysDot"/>
          </a:ln>
        </p:spPr>
        <p:style>
          <a:lnRef idx="1">
            <a:schemeClr val="accent1"/>
          </a:lnRef>
          <a:fillRef idx="0">
            <a:schemeClr val="accent1"/>
          </a:fillRef>
          <a:effectRef idx="0">
            <a:schemeClr val="accent1"/>
          </a:effectRef>
          <a:fontRef idx="minor">
            <a:schemeClr val="tx1"/>
          </a:fontRef>
        </p:style>
      </p:cxnSp>
      <p:grpSp>
        <p:nvGrpSpPr>
          <p:cNvPr id="9" name="Group 8"/>
          <p:cNvGrpSpPr/>
          <p:nvPr/>
        </p:nvGrpSpPr>
        <p:grpSpPr>
          <a:xfrm>
            <a:off x="2807649" y="663494"/>
            <a:ext cx="1946771" cy="184666"/>
            <a:chOff x="6727825" y="726028"/>
            <a:chExt cx="1946771" cy="184666"/>
          </a:xfrm>
        </p:grpSpPr>
        <p:sp>
          <p:nvSpPr>
            <p:cNvPr id="40" name="RectangleLegend1"/>
            <p:cNvSpPr>
              <a:spLocks noChangeArrowheads="1"/>
            </p:cNvSpPr>
            <p:nvPr/>
          </p:nvSpPr>
          <p:spPr bwMode="auto">
            <a:xfrm>
              <a:off x="6727825" y="737141"/>
              <a:ext cx="165100" cy="160338"/>
            </a:xfrm>
            <a:prstGeom prst="rect">
              <a:avLst/>
            </a:prstGeom>
            <a:solidFill>
              <a:schemeClr val="accent5">
                <a:lumMod val="20000"/>
                <a:lumOff val="80000"/>
              </a:schemeClr>
            </a:solidFill>
            <a:ln w="19050">
              <a:noFill/>
              <a:prstDash val="sysDot"/>
              <a:miter lim="800000"/>
            </a:ln>
            <a:effectLs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p>
          </p:txBody>
        </p:sp>
        <p:sp>
          <p:nvSpPr>
            <p:cNvPr id="44" name="Legend1"/>
            <p:cNvSpPr>
              <a:spLocks noChangeArrowheads="1"/>
            </p:cNvSpPr>
            <p:nvPr/>
          </p:nvSpPr>
          <p:spPr bwMode="auto">
            <a:xfrm>
              <a:off x="6981825" y="726028"/>
              <a:ext cx="1692771"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chemeClr val="tx2"/>
                </a:buClr>
              </a:pPr>
              <a:r>
                <a:rPr lang="zh-CN" altLang="en-US" sz="1200" smtClean="0">
                  <a:latin typeface="+mn-lt"/>
                </a:rPr>
                <a:t>可作为明确战略模块落地</a:t>
              </a:r>
              <a:endParaRPr lang="en-US" sz="1200">
                <a:latin typeface="+mn-lt"/>
              </a:endParaRPr>
            </a:p>
          </p:txBody>
        </p:sp>
      </p:grpSp>
      <p:sp>
        <p:nvSpPr>
          <p:cNvPr id="18" name="Rectangle 8"/>
          <p:cNvSpPr txBox="1">
            <a:spLocks noChangeArrowheads="1"/>
          </p:cNvSpPr>
          <p:nvPr/>
        </p:nvSpPr>
        <p:spPr bwMode="gray">
          <a:xfrm>
            <a:off x="559557" y="1001014"/>
            <a:ext cx="818241" cy="2082144"/>
          </a:xfrm>
          <a:prstGeom prst="rect">
            <a:avLst/>
          </a:prstGeom>
          <a:solidFill>
            <a:schemeClr val="accent1"/>
          </a:solidFill>
          <a:ln w="9525" algn="ctr">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72009" tIns="72009" rIns="72009" bIns="72009"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b="1" kern="0" smtClean="0"/>
              <a:t>住宅</a:t>
            </a:r>
            <a:endParaRPr lang="en-US" sz="1400" b="1" kern="0"/>
          </a:p>
        </p:txBody>
      </p:sp>
      <p:sp>
        <p:nvSpPr>
          <p:cNvPr id="24" name="Rectangle 8"/>
          <p:cNvSpPr txBox="1">
            <a:spLocks noChangeArrowheads="1"/>
          </p:cNvSpPr>
          <p:nvPr/>
        </p:nvSpPr>
        <p:spPr bwMode="gray">
          <a:xfrm>
            <a:off x="559557" y="5063351"/>
            <a:ext cx="818241" cy="1077218"/>
          </a:xfrm>
          <a:prstGeom prst="rect">
            <a:avLst/>
          </a:prstGeom>
          <a:solidFill>
            <a:schemeClr val="accent1"/>
          </a:solidFill>
          <a:ln w="9525" algn="ctr">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72009" tIns="72009" rIns="72009" bIns="72009"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b="1" kern="0" smtClean="0"/>
              <a:t>集团</a:t>
            </a:r>
            <a:endParaRPr lang="en-US" sz="1400" b="1" kern="0"/>
          </a:p>
        </p:txBody>
      </p:sp>
      <p:sp>
        <p:nvSpPr>
          <p:cNvPr id="27" name="Rectangle 8"/>
          <p:cNvSpPr txBox="1">
            <a:spLocks noChangeArrowheads="1"/>
          </p:cNvSpPr>
          <p:nvPr/>
        </p:nvSpPr>
        <p:spPr bwMode="gray">
          <a:xfrm>
            <a:off x="559557" y="3253751"/>
            <a:ext cx="818241" cy="1655427"/>
          </a:xfrm>
          <a:prstGeom prst="rect">
            <a:avLst/>
          </a:prstGeom>
          <a:solidFill>
            <a:schemeClr val="accent1"/>
          </a:solidFill>
          <a:ln w="9525" algn="ctr">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72009" tIns="72009" rIns="72009" bIns="72009"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b="1" kern="0" smtClean="0"/>
              <a:t>商业</a:t>
            </a:r>
            <a:endParaRPr lang="en-US" sz="1400" b="1" kern="0"/>
          </a:p>
        </p:txBody>
      </p:sp>
      <p:sp>
        <p:nvSpPr>
          <p:cNvPr id="3" name="Title 2"/>
          <p:cNvSpPr>
            <a:spLocks noGrp="1"/>
          </p:cNvSpPr>
          <p:nvPr>
            <p:ph type="title"/>
          </p:nvPr>
        </p:nvSpPr>
        <p:spPr>
          <a:xfrm>
            <a:off x="119063" y="230188"/>
            <a:ext cx="8618537" cy="584775"/>
          </a:xfrm>
        </p:spPr>
        <p:txBody>
          <a:bodyPr/>
          <a:lstStyle/>
          <a:p>
            <a:r>
              <a:rPr lang="zh-CN" altLang="en-US"/>
              <a:t>新</a:t>
            </a:r>
            <a:r>
              <a:rPr lang="zh-CN" altLang="en-US" smtClean="0"/>
              <a:t>城五年战略也明确了核心战略举措，其中部分核心举措可以作为独立战略模块在近期落地</a:t>
            </a:r>
            <a:endParaRPr lang="en-US"/>
          </a:p>
        </p:txBody>
      </p:sp>
      <p:sp>
        <p:nvSpPr>
          <p:cNvPr id="41" name="Rectangle 40"/>
          <p:cNvSpPr/>
          <p:nvPr/>
        </p:nvSpPr>
        <p:spPr>
          <a:xfrm>
            <a:off x="307074" y="921224"/>
            <a:ext cx="8353873" cy="5302156"/>
          </a:xfrm>
          <a:prstGeom prst="rect">
            <a:avLst/>
          </a:prstGeom>
          <a:noFill/>
          <a:ln w="19050">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400" err="1">
              <a:solidFill>
                <a:schemeClr val="tx1"/>
              </a:solidFill>
            </a:endParaRPr>
          </a:p>
        </p:txBody>
      </p:sp>
      <p:grpSp>
        <p:nvGrpSpPr>
          <p:cNvPr id="21" name="Group 20"/>
          <p:cNvGrpSpPr/>
          <p:nvPr/>
        </p:nvGrpSpPr>
        <p:grpSpPr>
          <a:xfrm>
            <a:off x="4841837" y="663494"/>
            <a:ext cx="1638995" cy="184666"/>
            <a:chOff x="6727825" y="726028"/>
            <a:chExt cx="1638995" cy="184666"/>
          </a:xfrm>
        </p:grpSpPr>
        <p:sp>
          <p:nvSpPr>
            <p:cNvPr id="23" name="RectangleLegend1"/>
            <p:cNvSpPr>
              <a:spLocks noChangeArrowheads="1"/>
            </p:cNvSpPr>
            <p:nvPr/>
          </p:nvSpPr>
          <p:spPr bwMode="auto">
            <a:xfrm>
              <a:off x="6727825" y="737141"/>
              <a:ext cx="165100" cy="160338"/>
            </a:xfrm>
            <a:prstGeom prst="rect">
              <a:avLst/>
            </a:prstGeom>
            <a:solidFill>
              <a:schemeClr val="accent2">
                <a:lumMod val="40000"/>
                <a:lumOff val="60000"/>
              </a:schemeClr>
            </a:solidFill>
            <a:ln w="19050">
              <a:noFill/>
              <a:prstDash val="sysDot"/>
              <a:miter lim="800000"/>
            </a:ln>
            <a:effectLs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p>
          </p:txBody>
        </p:sp>
        <p:sp>
          <p:nvSpPr>
            <p:cNvPr id="26" name="Legend1"/>
            <p:cNvSpPr>
              <a:spLocks noChangeArrowheads="1"/>
            </p:cNvSpPr>
            <p:nvPr/>
          </p:nvSpPr>
          <p:spPr bwMode="auto">
            <a:xfrm>
              <a:off x="6981825" y="726028"/>
              <a:ext cx="1384995"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chemeClr val="tx2"/>
                </a:buClr>
              </a:pPr>
              <a:r>
                <a:rPr lang="zh-CN" altLang="en-US" sz="1200" smtClean="0">
                  <a:latin typeface="+mn-lt"/>
                </a:rPr>
                <a:t>伺机开展的战略模块</a:t>
              </a:r>
              <a:endParaRPr lang="en-US" sz="1200">
                <a:latin typeface="+mn-lt"/>
              </a:endParaRPr>
            </a:p>
          </p:txBody>
        </p:sp>
      </p:grpSp>
      <p:grpSp>
        <p:nvGrpSpPr>
          <p:cNvPr id="28" name="Group 27"/>
          <p:cNvGrpSpPr/>
          <p:nvPr/>
        </p:nvGrpSpPr>
        <p:grpSpPr>
          <a:xfrm>
            <a:off x="6558886" y="663494"/>
            <a:ext cx="2100659" cy="184666"/>
            <a:chOff x="6727825" y="726028"/>
            <a:chExt cx="2100659" cy="184666"/>
          </a:xfrm>
        </p:grpSpPr>
        <p:sp>
          <p:nvSpPr>
            <p:cNvPr id="29" name="RectangleLegend1"/>
            <p:cNvSpPr>
              <a:spLocks noChangeArrowheads="1"/>
            </p:cNvSpPr>
            <p:nvPr/>
          </p:nvSpPr>
          <p:spPr bwMode="auto">
            <a:xfrm>
              <a:off x="6727825" y="737141"/>
              <a:ext cx="165100" cy="160338"/>
            </a:xfrm>
            <a:prstGeom prst="rect">
              <a:avLst/>
            </a:prstGeom>
            <a:solidFill>
              <a:schemeClr val="bg2">
                <a:lumMod val="85000"/>
              </a:schemeClr>
            </a:solidFill>
            <a:ln w="19050">
              <a:noFill/>
              <a:prstDash val="sysDot"/>
              <a:miter lim="800000"/>
            </a:ln>
            <a:effectLs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p>
          </p:txBody>
        </p:sp>
        <p:sp>
          <p:nvSpPr>
            <p:cNvPr id="30" name="Legend1"/>
            <p:cNvSpPr>
              <a:spLocks noChangeArrowheads="1"/>
            </p:cNvSpPr>
            <p:nvPr/>
          </p:nvSpPr>
          <p:spPr bwMode="auto">
            <a:xfrm>
              <a:off x="6981825" y="726028"/>
              <a:ext cx="1846659"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chemeClr val="tx2"/>
                </a:buClr>
              </a:pPr>
              <a:r>
                <a:rPr lang="zh-CN" altLang="en-US" sz="1200" smtClean="0">
                  <a:latin typeface="+mn-lt"/>
                </a:rPr>
                <a:t>配合战略模块持续调整提升</a:t>
              </a:r>
              <a:endParaRPr lang="en-US" sz="1200">
                <a:latin typeface="+mn-lt"/>
              </a:endParaRPr>
            </a:p>
          </p:txBody>
        </p:sp>
      </p:grpSp>
    </p:spTree>
    <p:extLst>
      <p:ext uri="{BB962C8B-B14F-4D97-AF65-F5344CB8AC3E}">
        <p14:creationId xmlns:p14="http://schemas.microsoft.com/office/powerpoint/2010/main" val="1652214103"/>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6" name="Object 5" hidden="1"/>
          <p:cNvGraphicFramePr>
            <a:graphicFrameLocks noChangeAspect="1"/>
          </p:cNvGraphicFramePr>
          <p:nvPr>
            <p:custDataLst>
              <p:tags r:id="rId2"/>
            </p:custDataLst>
            <p:extLst/>
          </p:nvPr>
        </p:nvGraphicFramePr>
        <p:xfrm>
          <a:off x="1588" y="1588"/>
          <a:ext cx="1587" cy="1587"/>
        </p:xfrm>
        <a:graphic>
          <a:graphicData uri="http://schemas.openxmlformats.org/presentationml/2006/ole">
            <mc:AlternateContent>
              <mc:Choice xmlns:v="urn:schemas-microsoft-com:vml" Requires="v">
                <p:oleObj spid="_x0000_s1044" name="think-cell Slide" r:id="rId3" imgW="524" imgH="526" progId="TCLayout.ActiveDocument.1">
                  <p:embed/>
                </p:oleObj>
              </mc:Choice>
              <mc:Fallback>
                <p:oleObj name="think-cell Slide" r:id="rId3" imgW="524" imgH="526"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5"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
        <p:nvSpPr>
          <p:cNvPr id="3" name="Title 2"/>
          <p:cNvSpPr>
            <a:spLocks noGrp="1"/>
          </p:cNvSpPr>
          <p:nvPr>
            <p:ph type="title"/>
          </p:nvPr>
        </p:nvSpPr>
        <p:spPr/>
        <p:txBody>
          <a:bodyPr/>
          <a:lstStyle/>
          <a:p>
            <a:r>
              <a:rPr lang="zh-CN" altLang="en-US" smtClean="0"/>
              <a:t>新城在战略落地的过程中也将面临诸多挑战，麦肯锡团队提供多元支持</a:t>
            </a:r>
            <a:endParaRPr lang="en-US"/>
          </a:p>
        </p:txBody>
      </p:sp>
      <p:pic>
        <p:nvPicPr>
          <p:cNvPr id="7" name="Picture 6"/>
          <p:cNvPicPr/>
          <p:nvPr/>
        </p:nvPicPr>
        <p:blipFill>
          <a:blip r:embed="rId5">
            <a:extLst>
              <a:ext uri="{28A0092B-C50C-407E-A947-70E740481C1C}">
                <a14:useLocalDpi xmlns:a14="http://schemas.microsoft.com/office/drawing/2010/main" val="0"/>
              </a:ext>
            </a:extLst>
          </a:blip>
          <a:srcRect l="30700" r="17010" b="8284"/>
          <a:stretch>
            <a:fillRect/>
          </a:stretch>
        </p:blipFill>
        <p:spPr>
          <a:xfrm>
            <a:off x="210274" y="1599892"/>
            <a:ext cx="3736366" cy="4698537"/>
          </a:xfrm>
          <a:prstGeom prst="rect">
            <a:avLst/>
          </a:prstGeom>
        </p:spPr>
      </p:pic>
      <p:pic>
        <p:nvPicPr>
          <p:cNvPr id="8" name="Picture 7"/>
          <p:cNvPicPr/>
          <p:nvPr/>
        </p:nvPicPr>
        <p:blipFill>
          <a:blip r:embed="rId6">
            <a:extLst>
              <a:ext uri="{28A0092B-C50C-407E-A947-70E740481C1C}">
                <a14:useLocalDpi xmlns:a14="http://schemas.microsoft.com/office/drawing/2010/main" val="0"/>
              </a:ext>
            </a:extLst>
          </a:blip>
          <a:srcRect b="10489"/>
          <a:stretch>
            <a:fillRect/>
          </a:stretch>
        </p:blipFill>
        <p:spPr>
          <a:xfrm>
            <a:off x="4254366" y="1623041"/>
            <a:ext cx="4391334" cy="4698537"/>
          </a:xfrm>
          <a:prstGeom prst="rect">
            <a:avLst/>
          </a:prstGeom>
        </p:spPr>
      </p:pic>
      <p:sp>
        <p:nvSpPr>
          <p:cNvPr id="49" name="Rectangle 48"/>
          <p:cNvSpPr/>
          <p:nvPr/>
        </p:nvSpPr>
        <p:spPr>
          <a:xfrm>
            <a:off x="210274" y="883920"/>
            <a:ext cx="3822711" cy="4678491"/>
          </a:xfrm>
          <a:prstGeom prst="rect">
            <a:avLst/>
          </a:prstGeom>
          <a:solidFill>
            <a:schemeClr val="bg1">
              <a:alpha val="75000"/>
            </a:schemeClr>
          </a:solidFill>
          <a:ln w="19050">
            <a:solidFill>
              <a:schemeClr val="accent1"/>
            </a:solidFill>
          </a:ln>
          <a:effectLst>
            <a:outerShdw blurRad="50800" dist="38100" dir="5400000" algn="t" rotWithShape="0">
              <a:schemeClr val="accent6">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400" err="1">
              <a:solidFill>
                <a:schemeClr val="tx1"/>
              </a:solidFill>
            </a:endParaRPr>
          </a:p>
        </p:txBody>
      </p:sp>
      <p:sp>
        <p:nvSpPr>
          <p:cNvPr id="20" name="Rectangle 19"/>
          <p:cNvSpPr/>
          <p:nvPr/>
        </p:nvSpPr>
        <p:spPr>
          <a:xfrm>
            <a:off x="4254366" y="883920"/>
            <a:ext cx="4398268" cy="4678491"/>
          </a:xfrm>
          <a:prstGeom prst="rect">
            <a:avLst/>
          </a:prstGeom>
          <a:solidFill>
            <a:schemeClr val="bg1">
              <a:alpha val="75000"/>
            </a:schemeClr>
          </a:solidFill>
          <a:ln w="19050">
            <a:solidFill>
              <a:schemeClr val="accent1"/>
            </a:solidFill>
          </a:ln>
          <a:effectLst>
            <a:outerShdw blurRad="50800" dist="38100" dir="5400000" algn="t" rotWithShape="0">
              <a:schemeClr val="accent6">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400" err="1">
              <a:solidFill>
                <a:schemeClr val="tx1"/>
              </a:solidFill>
            </a:endParaRPr>
          </a:p>
        </p:txBody>
      </p:sp>
      <p:sp>
        <p:nvSpPr>
          <p:cNvPr id="43" name="AutoShape 250"/>
          <p:cNvSpPr>
            <a:spLocks noChangeArrowheads="1"/>
          </p:cNvSpPr>
          <p:nvPr/>
        </p:nvSpPr>
        <p:spPr bwMode="auto">
          <a:xfrm>
            <a:off x="210274" y="883920"/>
            <a:ext cx="3822711" cy="411587"/>
          </a:xfrm>
          <a:prstGeom prst="leftRightArrow">
            <a:avLst>
              <a:gd name="adj1" fmla="val 100000"/>
              <a:gd name="adj2" fmla="val 0"/>
            </a:avLst>
          </a:prstGeom>
          <a:solidFill>
            <a:schemeClr val="accent1"/>
          </a:solidFill>
          <a:ln w="19050">
            <a:solidFill>
              <a:schemeClr val="accent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72009" tIns="72009" rIns="72009" bIns="72009"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b="1" noProof="0" smtClean="0"/>
              <a:t>新城落实战略面临能力挑战</a:t>
            </a:r>
            <a:endParaRPr lang="en-US" altLang="zh-CN" sz="1400" b="1" noProof="0"/>
          </a:p>
        </p:txBody>
      </p:sp>
      <p:sp>
        <p:nvSpPr>
          <p:cNvPr id="45" name="TextBox 44"/>
          <p:cNvSpPr txBox="1"/>
          <p:nvPr/>
        </p:nvSpPr>
        <p:spPr>
          <a:xfrm>
            <a:off x="308313" y="1384612"/>
            <a:ext cx="3639076" cy="1077218"/>
          </a:xfrm>
          <a:prstGeom prst="rect">
            <a:avLst/>
          </a:prstGeom>
        </p:spPr>
        <p:txBody>
          <a:bodyPr vert="horz" wrap="square" lIns="0" tIns="0" rIns="0" bIns="0" rtlCol="0" anchor="t"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z="1400" b="1" smtClean="0">
                <a:solidFill>
                  <a:srgbClr val="000000"/>
                </a:solidFill>
              </a:rPr>
              <a:t>观念转变难：</a:t>
            </a:r>
            <a:r>
              <a:rPr lang="zh-CN" altLang="en-US" sz="1400" smtClean="0">
                <a:solidFill>
                  <a:srgbClr val="000000"/>
                </a:solidFill>
              </a:rPr>
              <a:t>组织状态偏于稳定安逸，难以应对日新月异的市场变化；必须以成就为驱动，走出当前</a:t>
            </a:r>
            <a:r>
              <a:rPr lang="zh-CN" altLang="en-US" sz="1400">
                <a:solidFill>
                  <a:srgbClr val="000000"/>
                </a:solidFill>
              </a:rPr>
              <a:t>的</a:t>
            </a:r>
            <a:r>
              <a:rPr lang="zh-CN" altLang="en-US" sz="1400" smtClean="0">
                <a:solidFill>
                  <a:srgbClr val="000000"/>
                </a:solidFill>
              </a:rPr>
              <a:t>舒适区和条条框框，勇于创新和试错，建议在标杆项目上取得快速突破、建立高点</a:t>
            </a:r>
            <a:endParaRPr lang="en-US" sz="1400" b="1"/>
          </a:p>
        </p:txBody>
      </p:sp>
      <p:sp>
        <p:nvSpPr>
          <p:cNvPr id="48" name="TextBox 47"/>
          <p:cNvSpPr txBox="1"/>
          <p:nvPr/>
        </p:nvSpPr>
        <p:spPr>
          <a:xfrm>
            <a:off x="308313" y="2608355"/>
            <a:ext cx="3639076" cy="1077218"/>
          </a:xfrm>
          <a:prstGeom prst="rect">
            <a:avLst/>
          </a:prstGeom>
        </p:spPr>
        <p:txBody>
          <a:bodyPr vert="horz" wrap="square" lIns="0" tIns="0" rIns="0" bIns="0" rtlCol="0" anchor="t"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z="1400" b="1" smtClean="0">
                <a:solidFill>
                  <a:srgbClr val="000000"/>
                </a:solidFill>
              </a:rPr>
              <a:t>资源整合力欠缺：</a:t>
            </a:r>
            <a:r>
              <a:rPr lang="zh-CN" altLang="en-US" sz="1400" smtClean="0"/>
              <a:t>跨业务集团、跨部门、跨层级的合作越来越难，甚至信息隔断、资源浪费；仅依靠内部力量来打破壁垒、实现融合将是比较缓慢的，建议聚焦关键举措、以突破性项目为平台，借助外力推动整合</a:t>
            </a:r>
            <a:endParaRPr lang="en-US" altLang="zh-CN" sz="1400"/>
          </a:p>
        </p:txBody>
      </p:sp>
      <p:sp>
        <p:nvSpPr>
          <p:cNvPr id="52" name="TextBox 51"/>
          <p:cNvSpPr txBox="1"/>
          <p:nvPr/>
        </p:nvSpPr>
        <p:spPr>
          <a:xfrm>
            <a:off x="308313" y="4056366"/>
            <a:ext cx="3639076" cy="1077218"/>
          </a:xfrm>
          <a:prstGeom prst="rect">
            <a:avLst/>
          </a:prstGeom>
        </p:spPr>
        <p:txBody>
          <a:bodyPr vert="horz" wrap="square" lIns="0" tIns="0" rIns="0" bIns="0" rtlCol="0" anchor="t"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z="1400" b="1" smtClean="0">
                <a:solidFill>
                  <a:srgbClr val="000000"/>
                </a:solidFill>
              </a:rPr>
              <a:t>市场和需求为导向要求系统性转型：</a:t>
            </a:r>
            <a:r>
              <a:rPr lang="zh-CN" altLang="en-US" sz="1400" smtClean="0">
                <a:solidFill>
                  <a:srgbClr val="000000"/>
                </a:solidFill>
              </a:rPr>
              <a:t>业务前台和管理后台不挂钩，往往导致单点爆发出来的创新力被扼杀在摇篮中；必须业务和管理体系并行推进，并适时引入经过验证的、可靠的专业工具和方法，帮助实现转型</a:t>
            </a:r>
            <a:endParaRPr lang="en-US" altLang="zh-CN" sz="1400"/>
          </a:p>
        </p:txBody>
      </p:sp>
      <p:sp>
        <p:nvSpPr>
          <p:cNvPr id="37" name="TextBox 36"/>
          <p:cNvSpPr txBox="1"/>
          <p:nvPr/>
        </p:nvSpPr>
        <p:spPr>
          <a:xfrm>
            <a:off x="4375142" y="1384612"/>
            <a:ext cx="4197017" cy="1077218"/>
          </a:xfrm>
          <a:prstGeom prst="rect">
            <a:avLst/>
          </a:prstGeom>
        </p:spPr>
        <p:txBody>
          <a:bodyPr vert="horz" wrap="square" lIns="0" tIns="0" rIns="0" bIns="0" rtlCol="0" anchor="t"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z="1400" b="1" smtClean="0"/>
              <a:t>“打带结合”</a:t>
            </a:r>
            <a:endParaRPr lang="en-US" altLang="zh-CN" sz="1400" b="1" smtClean="0"/>
          </a:p>
          <a:p>
            <a:pPr lvl="2"/>
            <a:r>
              <a:rPr lang="zh-CN" altLang="en-US" sz="1400" smtClean="0"/>
              <a:t>开展领导力培训，帮助建立起相互信赖、彼此配合的高效领导团队，也帮助高管个人提升领导力</a:t>
            </a:r>
            <a:endParaRPr lang="en-US" altLang="zh-CN" sz="1400" smtClean="0"/>
          </a:p>
          <a:p>
            <a:pPr lvl="2"/>
            <a:r>
              <a:rPr lang="zh-CN" altLang="en-US" sz="1400" smtClean="0"/>
              <a:t>关键战略落地举措以突破性项目的方式纳入领导力培训，高度结合业务和实践</a:t>
            </a:r>
            <a:endParaRPr lang="en-US" sz="1400"/>
          </a:p>
        </p:txBody>
      </p:sp>
      <p:sp>
        <p:nvSpPr>
          <p:cNvPr id="39" name="AutoShape 250"/>
          <p:cNvSpPr>
            <a:spLocks noChangeArrowheads="1"/>
          </p:cNvSpPr>
          <p:nvPr/>
        </p:nvSpPr>
        <p:spPr bwMode="auto">
          <a:xfrm>
            <a:off x="4254366" y="883920"/>
            <a:ext cx="4398268" cy="411587"/>
          </a:xfrm>
          <a:prstGeom prst="leftRightArrow">
            <a:avLst>
              <a:gd name="adj1" fmla="val 100000"/>
              <a:gd name="adj2" fmla="val 0"/>
            </a:avLst>
          </a:prstGeom>
          <a:solidFill>
            <a:schemeClr val="accent1"/>
          </a:solidFill>
          <a:ln w="19050">
            <a:solidFill>
              <a:schemeClr val="accent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72009" tIns="72009" rIns="72009" bIns="72009"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b="1" noProof="0" smtClean="0"/>
              <a:t>麦肯锡能提供的支持</a:t>
            </a:r>
            <a:endParaRPr lang="en-US" altLang="zh-CN" sz="1400" b="1" noProof="0"/>
          </a:p>
        </p:txBody>
      </p:sp>
      <p:sp>
        <p:nvSpPr>
          <p:cNvPr id="50" name="TextBox 49"/>
          <p:cNvSpPr txBox="1"/>
          <p:nvPr/>
        </p:nvSpPr>
        <p:spPr>
          <a:xfrm>
            <a:off x="4375142" y="2577577"/>
            <a:ext cx="4197017" cy="1938992"/>
          </a:xfrm>
          <a:prstGeom prst="rect">
            <a:avLst/>
          </a:prstGeom>
        </p:spPr>
        <p:txBody>
          <a:bodyPr vert="horz" wrap="square" lIns="0" tIns="0" rIns="0" bIns="0" rtlCol="0" anchor="t"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z="1400" b="1" smtClean="0"/>
              <a:t>全盘统筹、资源整合、外部推手</a:t>
            </a:r>
            <a:endParaRPr lang="en-US" altLang="zh-CN" sz="1400" b="1" smtClean="0"/>
          </a:p>
          <a:p>
            <a:pPr lvl="2"/>
            <a:r>
              <a:rPr lang="zh-CN" altLang="en-US" sz="1400" smtClean="0"/>
              <a:t>依托对战略和业务本身深入且</a:t>
            </a:r>
            <a:r>
              <a:rPr lang="zh-CN" altLang="en-US" sz="1400"/>
              <a:t>全面</a:t>
            </a:r>
            <a:r>
              <a:rPr lang="zh-CN" altLang="en-US" sz="1400" smtClean="0"/>
              <a:t>的理解，在公司整体层面，帮助从全局对战略落地的节奏进行把控，适时地向管理层提出调整建议</a:t>
            </a:r>
            <a:endParaRPr lang="en-US" altLang="zh-CN" sz="1400" smtClean="0"/>
          </a:p>
          <a:p>
            <a:pPr lvl="2"/>
            <a:r>
              <a:rPr lang="zh-CN" altLang="en-US" sz="1400"/>
              <a:t>借助</a:t>
            </a:r>
            <a:r>
              <a:rPr lang="zh-CN" altLang="en-US" sz="1400" smtClean="0"/>
              <a:t>丰富的项目落地专业经验，帮助有实质内容的关键业务举措落地（如住宅产品力提升、商业标杆项目打造及</a:t>
            </a:r>
            <a:r>
              <a:rPr lang="en-US" altLang="zh-CN" sz="1400" err="1" smtClean="0"/>
              <a:t>KPI</a:t>
            </a:r>
            <a:r>
              <a:rPr lang="en-US" altLang="zh-CN" sz="1400"/>
              <a:t>/</a:t>
            </a:r>
            <a:r>
              <a:rPr lang="en-US" altLang="zh-CN" sz="1400" smtClean="0"/>
              <a:t>IT</a:t>
            </a:r>
            <a:r>
              <a:rPr lang="zh-CN" altLang="en-US" sz="1400" smtClean="0"/>
              <a:t>体系建设等）</a:t>
            </a:r>
            <a:endParaRPr lang="en-US" altLang="zh-CN" sz="1400" smtClean="0"/>
          </a:p>
          <a:p>
            <a:pPr lvl="2"/>
            <a:r>
              <a:rPr lang="zh-CN" altLang="en-US" sz="1400" smtClean="0"/>
              <a:t>在还未清晰的课题上（如新业务、海外战略等），推动破题研究和讨论</a:t>
            </a:r>
            <a:endParaRPr lang="en-US" altLang="zh-CN" sz="1400" smtClean="0"/>
          </a:p>
        </p:txBody>
      </p:sp>
      <p:sp>
        <p:nvSpPr>
          <p:cNvPr id="53" name="TextBox 52"/>
          <p:cNvSpPr txBox="1"/>
          <p:nvPr/>
        </p:nvSpPr>
        <p:spPr>
          <a:xfrm>
            <a:off x="4375142" y="4572987"/>
            <a:ext cx="4197017" cy="646331"/>
          </a:xfrm>
          <a:prstGeom prst="rect">
            <a:avLst/>
          </a:prstGeom>
        </p:spPr>
        <p:txBody>
          <a:bodyPr vert="horz" wrap="square" lIns="0" tIns="0" rIns="0" bIns="0" rtlCol="0" anchor="t"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z="1400" b="1" smtClean="0"/>
              <a:t>全球最佳经验和工具方法</a:t>
            </a:r>
            <a:endParaRPr lang="en-US" altLang="zh-CN" sz="1400" b="1" smtClean="0"/>
          </a:p>
          <a:p>
            <a:pPr lvl="2"/>
            <a:r>
              <a:rPr lang="zh-CN" altLang="en-US" sz="1400" smtClean="0"/>
              <a:t>充分调动全球行业最佳实践和麦肯锡专家团队和研究资源，为新城打造量身定做的方案</a:t>
            </a:r>
            <a:endParaRPr lang="en-US" sz="1400"/>
          </a:p>
        </p:txBody>
      </p:sp>
    </p:spTree>
    <p:extLst>
      <p:ext uri="{BB962C8B-B14F-4D97-AF65-F5344CB8AC3E}">
        <p14:creationId xmlns:p14="http://schemas.microsoft.com/office/powerpoint/2010/main" val="2039892085"/>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 name="Object 3" hidden="1"/>
          <p:cNvGraphicFramePr>
            <a:graphicFrameLocks noChangeAspect="1"/>
          </p:cNvGraphicFramePr>
          <p:nvPr>
            <p:custDataLst>
              <p:tags r:id="rId3"/>
            </p:custDataLst>
            <p:extLst>
              <p:ext uri="{D42A27DB-BD31-4B8C-83A1-F6EECF244321}">
                <p14:modId xmlns:p14="http://schemas.microsoft.com/office/powerpoint/2010/main" val="3139560387"/>
              </p:ext>
            </p:extLst>
          </p:nvPr>
        </p:nvGraphicFramePr>
        <p:xfrm>
          <a:off x="265" y="199"/>
          <a:ext cx="158740" cy="158740"/>
        </p:xfrm>
        <a:graphic>
          <a:graphicData uri="http://schemas.openxmlformats.org/presentationml/2006/ole">
            <mc:AlternateContent>
              <mc:Choice xmlns:v="urn:schemas-microsoft-com:vml" Requires="v">
                <p:oleObj spid="_x0000_s1045" name="think-cell Slide" r:id="rId4" imgW="500" imgH="417" progId="TCLayout.ActiveDocument.1">
                  <p:embed/>
                </p:oleObj>
              </mc:Choice>
              <mc:Fallback>
                <p:oleObj name="think-cell Slide" r:id="rId4" imgW="500" imgH="417" progId="TCLayout.ActiveDocument.1">
                  <p:embed/>
                  <p:pic>
                    <p:nvPicPr>
                      <p:cNvPr id="0" name="OLE substitute image"/>
                      <p:cNvPicPr/>
                      <p:nvPr/>
                    </p:nvPicPr>
                    <p:blipFill>
                      <a:blip r:embed="rId5"/>
                      <a:stretch>
                        <a:fillRect/>
                      </a:stretch>
                    </p:blipFill>
                    <p:spPr>
                      <a:xfrm>
                        <a:off x="265" y="199"/>
                        <a:ext cx="158740" cy="158740"/>
                      </a:xfrm>
                      <a:prstGeom prst="rect">
                        <a:avLst/>
                      </a:prstGeom>
                    </p:spPr>
                  </p:pic>
                </p:oleObj>
              </mc:Fallback>
            </mc:AlternateContent>
          </a:graphicData>
        </a:graphic>
      </p:graphicFrame>
      <p:sp>
        <p:nvSpPr>
          <p:cNvPr id="3" name="Rectangle 2" hidden="1"/>
          <p:cNvSpPr/>
          <p:nvPr>
            <p:custDataLst>
              <p:tags r:id="rId6"/>
            </p:custDataLst>
          </p:nvPr>
        </p:nvSpPr>
        <p:spPr bwMode="auto">
          <a:xfrm>
            <a:off x="265" y="199"/>
            <a:ext cx="158740" cy="158740"/>
          </a:xfrm>
          <a:prstGeom prst="rect">
            <a:avLst/>
          </a:prstGeom>
          <a:solidFill>
            <a:schemeClr val="accent1"/>
          </a:solidFill>
          <a:ln w="9525"/>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zh-CN" altLang="en-US" sz="1599">
              <a:solidFill>
                <a:srgbClr val="FFFFFF"/>
              </a:solidFill>
              <a:latin typeface="Arial" pitchFamily="34" charset="0"/>
              <a:ea typeface="楷体" panose="02010609060101010101" pitchFamily="49" charset="-122"/>
              <a:sym typeface="Arial" pitchFamily="34" charset="0"/>
            </a:endParaRPr>
          </a:p>
        </p:txBody>
      </p:sp>
      <p:sp>
        <p:nvSpPr>
          <p:cNvPr id="14" name="TitleBottomPlaceholder"/>
          <p:cNvSpPr>
            <a:spLocks noChangeArrowheads="1"/>
          </p:cNvSpPr>
          <p:nvPr/>
        </p:nvSpPr>
        <p:spPr bwMode="auto">
          <a:xfrm>
            <a:off x="265" y="2240347"/>
            <a:ext cx="2193795" cy="4484423"/>
          </a:xfrm>
          <a:prstGeom prst="rect">
            <a:avLst/>
          </a:prstGeom>
          <a:solidFill>
            <a:srgbClr val="0065CC"/>
          </a:solid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zh-CN" altLang="en-US" sz="1599">
              <a:solidFill>
                <a:srgbClr val="000000"/>
              </a:solidFill>
            </a:endParaRPr>
          </a:p>
        </p:txBody>
      </p:sp>
      <p:sp>
        <p:nvSpPr>
          <p:cNvPr id="16" name="TitleTopPlaceholder"/>
          <p:cNvSpPr>
            <a:spLocks noChangeArrowheads="1"/>
          </p:cNvSpPr>
          <p:nvPr/>
        </p:nvSpPr>
        <p:spPr bwMode="auto">
          <a:xfrm>
            <a:off x="265" y="2104"/>
            <a:ext cx="2193795" cy="2238243"/>
          </a:xfrm>
          <a:prstGeom prst="rect">
            <a:avLst/>
          </a:prstGeom>
          <a:solidFill>
            <a:srgbClr val="91AFFF"/>
          </a:solid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zh-CN" altLang="en-US" sz="1599">
              <a:solidFill>
                <a:srgbClr val="000000"/>
              </a:solidFill>
            </a:endParaRPr>
          </a:p>
        </p:txBody>
      </p:sp>
      <p:sp>
        <p:nvSpPr>
          <p:cNvPr id="2" name="Title 1"/>
          <p:cNvSpPr>
            <a:spLocks noGrp="1"/>
          </p:cNvSpPr>
          <p:nvPr>
            <p:ph type="title"/>
          </p:nvPr>
        </p:nvSpPr>
        <p:spPr>
          <a:xfrm>
            <a:off x="2533003" y="230373"/>
            <a:ext cx="6180979" cy="292371"/>
          </a:xfrm>
        </p:spPr>
        <p:txBody>
          <a:bodyPr wrap="square">
            <a:spAutoFit/>
          </a:bodyPr>
          <a:lstStyle/>
          <a:p>
            <a:r>
              <a:rPr lang="zh-CN" altLang="en-US" smtClean="0"/>
              <a:t>内容</a:t>
            </a:r>
            <a:endParaRPr lang="zh-CN" altLang="en-US"/>
          </a:p>
        </p:txBody>
      </p:sp>
      <p:sp>
        <p:nvSpPr>
          <p:cNvPr id="18" name="Rectangle 17"/>
          <p:cNvSpPr/>
          <p:nvPr/>
        </p:nvSpPr>
        <p:spPr>
          <a:xfrm>
            <a:off x="265" y="199"/>
            <a:ext cx="8957735" cy="6721078"/>
          </a:xfrm>
          <a:prstGeom prst="rect">
            <a:avLst/>
          </a:prstGeom>
          <a:noFill/>
          <a:ln w="3175">
            <a:solidFill>
              <a:srgbClr val="00000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599">
              <a:solidFill>
                <a:srgbClr val="000000"/>
              </a:solidFill>
            </a:endParaRPr>
          </a:p>
        </p:txBody>
      </p:sp>
      <p:sp>
        <p:nvSpPr>
          <p:cNvPr id="114" name="Text Placeholder 2">
            <a:hlinkClick r:id="rId8" action="ppaction://hlinksldjump?num=3"/>
          </p:cNvPr>
          <p:cNvSpPr txBox="1"/>
          <p:nvPr>
            <p:custDataLst>
              <p:tags r:id="rId7"/>
            </p:custDataLst>
          </p:nvPr>
        </p:nvSpPr>
        <p:spPr bwMode="gray">
          <a:xfrm>
            <a:off x="2538413" y="2239963"/>
            <a:ext cx="3294063" cy="406376"/>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Lst>
        </p:spPr>
        <p:txBody>
          <a:bodyPr vert="horz" wrap="square" lIns="80963" tIns="80963" rIns="0" bIns="80963"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z="1599" smtClean="0">
                <a:solidFill>
                  <a:srgbClr val="000000"/>
                </a:solidFill>
              </a:rPr>
              <a:t>项目背景</a:t>
            </a:r>
            <a:endParaRPr lang="zh-CN" altLang="en-US" sz="1599">
              <a:solidFill>
                <a:srgbClr val="000000"/>
              </a:solidFill>
            </a:endParaRPr>
          </a:p>
        </p:txBody>
      </p:sp>
      <p:sp>
        <p:nvSpPr>
          <p:cNvPr id="17" name="Text Placeholder 2">
            <a:hlinkClick r:id="rId10" action="ppaction://hlinksldjump?num=7"/>
          </p:cNvPr>
          <p:cNvSpPr txBox="1"/>
          <p:nvPr>
            <p:custDataLst>
              <p:tags r:id="rId9"/>
            </p:custDataLst>
          </p:nvPr>
        </p:nvSpPr>
        <p:spPr bwMode="gray">
          <a:xfrm>
            <a:off x="2538413" y="2646363"/>
            <a:ext cx="3294063" cy="407988"/>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Lst>
        </p:spPr>
        <p:txBody>
          <a:bodyPr vert="horz" wrap="square" lIns="80963" tIns="82550" rIns="0" bIns="80963"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z="1599" b="1" smtClean="0">
                <a:solidFill>
                  <a:srgbClr val="000000"/>
                </a:solidFill>
              </a:rPr>
              <a:t>突破性项目</a:t>
            </a:r>
            <a:endParaRPr lang="zh-CN" altLang="en-US" sz="1599" b="1">
              <a:solidFill>
                <a:srgbClr val="000000"/>
              </a:solidFill>
            </a:endParaRPr>
          </a:p>
        </p:txBody>
      </p:sp>
      <p:sp>
        <p:nvSpPr>
          <p:cNvPr id="12" name="Text Placeholder 2"/>
          <p:cNvSpPr txBox="1"/>
          <p:nvPr>
            <p:custDataLst>
              <p:tags r:id="rId11"/>
            </p:custDataLst>
          </p:nvPr>
        </p:nvSpPr>
        <p:spPr bwMode="gray">
          <a:xfrm>
            <a:off x="2538411" y="3054350"/>
            <a:ext cx="3294063" cy="406400"/>
          </a:xfrm>
          <a:prstGeom prst="rect">
            <a:avLst/>
          </a:prstGeom>
          <a:solidFill>
            <a:schemeClr val="accent1"/>
          </a:solidFill>
          <a:ln w="9525">
            <a:solidFill>
              <a:schemeClr val="bg1"/>
            </a:solidFill>
            <a:miter lim="800000"/>
          </a:ln>
          <a:effectLst/>
          <a:extLst/>
        </p:spPr>
        <p:txBody>
          <a:bodyPr vert="horz" wrap="square" lIns="80963" tIns="80963" rIns="0" bIns="80963"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2">
              <a:buClr>
                <a:srgbClr val="002960"/>
              </a:buClr>
            </a:pPr>
            <a:r>
              <a:rPr lang="zh-CN" altLang="en-US" sz="1599" b="1">
                <a:solidFill>
                  <a:srgbClr val="000000"/>
                </a:solidFill>
              </a:rPr>
              <a:t>领导</a:t>
            </a:r>
            <a:r>
              <a:rPr lang="zh-CN" altLang="en-US" sz="1599" b="1" smtClean="0">
                <a:solidFill>
                  <a:srgbClr val="000000"/>
                </a:solidFill>
              </a:rPr>
              <a:t>力培训</a:t>
            </a:r>
            <a:endParaRPr lang="zh-CN" altLang="en-US" sz="1599" b="1">
              <a:solidFill>
                <a:srgbClr val="000000"/>
              </a:solidFill>
            </a:endParaRPr>
          </a:p>
        </p:txBody>
      </p:sp>
      <p:sp>
        <p:nvSpPr>
          <p:cNvPr id="116" name="Text Placeholder 2"/>
          <p:cNvSpPr txBox="1"/>
          <p:nvPr>
            <p:custDataLst>
              <p:tags r:id="rId12"/>
            </p:custDataLst>
          </p:nvPr>
        </p:nvSpPr>
        <p:spPr bwMode="gray">
          <a:xfrm>
            <a:off x="2538411" y="3460750"/>
            <a:ext cx="3294063" cy="407988"/>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Lst>
        </p:spPr>
        <p:txBody>
          <a:bodyPr vert="horz" wrap="square" lIns="80963" tIns="80963" rIns="0" bIns="82550"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2"/>
            <a:r>
              <a:rPr lang="zh-CN" altLang="en-US" sz="1599" smtClean="0">
                <a:solidFill>
                  <a:srgbClr val="000000"/>
                </a:solidFill>
              </a:rPr>
              <a:t>住宅产品力提升</a:t>
            </a:r>
            <a:r>
              <a:rPr lang="en-US" altLang="zh-CN" sz="1599" smtClean="0">
                <a:solidFill>
                  <a:srgbClr val="000000"/>
                </a:solidFill>
              </a:rPr>
              <a:t>(DtV)</a:t>
            </a:r>
            <a:endParaRPr lang="zh-CN" altLang="en-US" sz="1599">
              <a:solidFill>
                <a:srgbClr val="000000"/>
              </a:solidFill>
            </a:endParaRPr>
          </a:p>
        </p:txBody>
      </p:sp>
    </p:spTree>
    <p:extLst>
      <p:ext uri="{BB962C8B-B14F-4D97-AF65-F5344CB8AC3E}">
        <p14:creationId xmlns:p14="http://schemas.microsoft.com/office/powerpoint/2010/main" val="2894509230"/>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119063" y="230188"/>
            <a:ext cx="8618537" cy="584775"/>
          </a:xfrm>
        </p:spPr>
        <p:txBody>
          <a:bodyPr/>
          <a:lstStyle/>
          <a:p>
            <a:pPr marL="353060"/>
            <a:r>
              <a:rPr lang="zh-CN" altLang="en-US"/>
              <a:t>领导</a:t>
            </a:r>
            <a:r>
              <a:rPr lang="zh-CN" altLang="en-US" smtClean="0"/>
              <a:t>力培训对于个人和公司具有重要意义，应遵循自愿参与、正向激励和严格保密的原则</a:t>
            </a:r>
            <a:endParaRPr lang="en-US"/>
          </a:p>
        </p:txBody>
      </p:sp>
      <p:sp>
        <p:nvSpPr>
          <p:cNvPr id="5"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
        <p:nvSpPr>
          <p:cNvPr id="8" name="Marvin Title Tracker Circle"/>
          <p:cNvSpPr/>
          <p:nvPr/>
        </p:nvSpPr>
        <p:spPr>
          <a:xfrm>
            <a:off x="106363" y="217488"/>
            <a:ext cx="314960" cy="314960"/>
          </a:xfrm>
          <a:prstGeom prst="ellipse">
            <a:avLst/>
          </a:prstGeom>
          <a:solidFill>
            <a:schemeClr val="accent1"/>
          </a:solidFill>
          <a:ln w="952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sz="1900" b="1" smtClean="0">
                <a:solidFill>
                  <a:schemeClr val="tx2"/>
                </a:solidFill>
                <a:latin typeface="Arial" pitchFamily="34" charset="0"/>
              </a:rPr>
              <a:t>A</a:t>
            </a:r>
          </a:p>
        </p:txBody>
      </p:sp>
      <p:sp>
        <p:nvSpPr>
          <p:cNvPr id="9" name="1. On-page tracker"/>
          <p:cNvSpPr>
            <a:spLocks noChangeArrowheads="1"/>
          </p:cNvSpPr>
          <p:nvPr/>
        </p:nvSpPr>
        <p:spPr bwMode="auto">
          <a:xfrm>
            <a:off x="119063" y="26988"/>
            <a:ext cx="897682"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noProof="0" smtClean="0">
                <a:solidFill>
                  <a:srgbClr val="808080"/>
                </a:solidFill>
                <a:latin typeface="+mn-lt"/>
              </a:rPr>
              <a:t>领导力培训</a:t>
            </a:r>
            <a:endParaRPr lang="en-US" altLang="zh-CN" sz="1400" noProof="0">
              <a:solidFill>
                <a:srgbClr val="808080"/>
              </a:solidFill>
              <a:latin typeface="+mn-lt"/>
            </a:endParaRPr>
          </a:p>
        </p:txBody>
      </p:sp>
      <p:grpSp>
        <p:nvGrpSpPr>
          <p:cNvPr id="10" name="Group 9"/>
          <p:cNvGrpSpPr/>
          <p:nvPr/>
        </p:nvGrpSpPr>
        <p:grpSpPr>
          <a:xfrm>
            <a:off x="2890504" y="1358748"/>
            <a:ext cx="5886166" cy="4331874"/>
            <a:chOff x="2890503" y="1358748"/>
            <a:chExt cx="6050287" cy="4331874"/>
          </a:xfrm>
        </p:grpSpPr>
        <p:pic>
          <p:nvPicPr>
            <p:cNvPr id="11" name="Picture 10"/>
            <p:cNvPicPr/>
            <p:nvPr/>
          </p:nvPicPr>
          <p:blipFill>
            <a:blip r:embed="rId2">
              <a:extLst>
                <a:ext uri="{28A0092B-C50C-407E-A947-70E740481C1C}">
                  <a14:useLocalDpi xmlns:a14="http://schemas.microsoft.com/office/drawing/2010/main" val="0"/>
                </a:ext>
              </a:extLst>
            </a:blip>
            <a:stretch>
              <a:fillRect/>
            </a:stretch>
          </p:blipFill>
          <p:spPr>
            <a:xfrm>
              <a:off x="2890503" y="1358748"/>
              <a:ext cx="6050287" cy="4331874"/>
            </a:xfrm>
            <a:prstGeom prst="rect">
              <a:avLst/>
            </a:prstGeom>
          </p:spPr>
        </p:pic>
        <p:sp>
          <p:nvSpPr>
            <p:cNvPr id="12" name="Rectangle 11"/>
            <p:cNvSpPr/>
            <p:nvPr/>
          </p:nvSpPr>
          <p:spPr>
            <a:xfrm>
              <a:off x="2890503" y="1358748"/>
              <a:ext cx="4053962" cy="4331874"/>
            </a:xfrm>
            <a:prstGeom prst="rect">
              <a:avLst/>
            </a:prstGeom>
            <a:gradFill flip="none" rotWithShape="1">
              <a:gsLst>
                <a:gs pos="0">
                  <a:schemeClr val="bg1"/>
                </a:gs>
                <a:gs pos="100000">
                  <a:schemeClr val="bg1">
                    <a:alpha val="0"/>
                  </a:schemeClr>
                </a:gs>
              </a:gsLst>
              <a:lin ang="0" scaled="1"/>
            </a:gra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err="1" smtClean="0">
                <a:solidFill>
                  <a:schemeClr val="tx1"/>
                </a:solidFill>
              </a:endParaRPr>
            </a:p>
          </p:txBody>
        </p:sp>
      </p:grpSp>
      <p:sp>
        <p:nvSpPr>
          <p:cNvPr id="13" name="Rectangle 33"/>
          <p:cNvSpPr>
            <a:spLocks noChangeArrowheads="1"/>
          </p:cNvSpPr>
          <p:nvPr/>
        </p:nvSpPr>
        <p:spPr bwMode="gray">
          <a:xfrm>
            <a:off x="184378" y="992642"/>
            <a:ext cx="4053962" cy="4697980"/>
          </a:xfrm>
          <a:prstGeom prst="rect">
            <a:avLst/>
          </a:prstGeom>
          <a:noFill/>
          <a:ln w="19050" algn="ctr">
            <a:solidFill>
              <a:schemeClr val="accent1"/>
            </a:solidFill>
            <a:miter lim="800000"/>
          </a:ln>
          <a:effectLst/>
          <a:extLst/>
        </p:spPr>
        <p:txBody>
          <a:bodyPr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ndParaRPr>
          </a:p>
        </p:txBody>
      </p:sp>
      <p:sp>
        <p:nvSpPr>
          <p:cNvPr id="14" name="Rectangle 286"/>
          <p:cNvSpPr txBox="1">
            <a:spLocks noChangeArrowheads="1"/>
          </p:cNvSpPr>
          <p:nvPr/>
        </p:nvSpPr>
        <p:spPr bwMode="auto">
          <a:xfrm>
            <a:off x="184378" y="992642"/>
            <a:ext cx="4053962" cy="391646"/>
          </a:xfrm>
          <a:prstGeom prst="rect">
            <a:avLst/>
          </a:prstGeom>
          <a:solidFill>
            <a:schemeClr val="accent1"/>
          </a:solidFill>
          <a:ln>
            <a:noFill/>
          </a:ln>
          <a:effectLst/>
          <a:extLst/>
        </p:spPr>
        <p:txBody>
          <a:bodyPr vert="horz" wrap="square" lIns="72009" tIns="72009" rIns="72009" bIns="72009"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indent="-130175" algn="l" defTabSz="895350" rtl="0" eaLnBrk="1" fontAlgn="base"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buClr>
                <a:srgbClr val="A11414"/>
              </a:buClr>
            </a:pPr>
            <a:r>
              <a:rPr lang="zh-CN" altLang="en-US" b="1">
                <a:solidFill>
                  <a:srgbClr val="000000"/>
                </a:solidFill>
              </a:rPr>
              <a:t>领导</a:t>
            </a:r>
            <a:r>
              <a:rPr lang="zh-CN" altLang="en-US" b="1" smtClean="0">
                <a:solidFill>
                  <a:srgbClr val="000000"/>
                </a:solidFill>
              </a:rPr>
              <a:t>力培训的意义</a:t>
            </a:r>
            <a:endParaRPr lang="en-US" b="1">
              <a:solidFill>
                <a:srgbClr val="000000"/>
              </a:solidFill>
            </a:endParaRPr>
          </a:p>
        </p:txBody>
      </p:sp>
      <p:sp>
        <p:nvSpPr>
          <p:cNvPr id="15" name="Rectangle 33"/>
          <p:cNvSpPr>
            <a:spLocks noChangeArrowheads="1"/>
          </p:cNvSpPr>
          <p:nvPr/>
        </p:nvSpPr>
        <p:spPr bwMode="gray">
          <a:xfrm>
            <a:off x="4722707" y="992642"/>
            <a:ext cx="4053962" cy="4697980"/>
          </a:xfrm>
          <a:prstGeom prst="rect">
            <a:avLst/>
          </a:prstGeom>
          <a:solidFill>
            <a:schemeClr val="bg1">
              <a:alpha val="92000"/>
            </a:schemeClr>
          </a:solidFill>
          <a:ln w="19050" algn="ctr">
            <a:solidFill>
              <a:schemeClr val="accent3"/>
            </a:solidFill>
            <a:miter lim="800000"/>
          </a:ln>
          <a:effectLst/>
          <a:extLst/>
        </p:spPr>
        <p:txBody>
          <a:bodyPr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ndParaRPr>
          </a:p>
        </p:txBody>
      </p:sp>
      <p:sp>
        <p:nvSpPr>
          <p:cNvPr id="16" name="Rectangle 286"/>
          <p:cNvSpPr txBox="1">
            <a:spLocks noChangeArrowheads="1"/>
          </p:cNvSpPr>
          <p:nvPr/>
        </p:nvSpPr>
        <p:spPr bwMode="auto">
          <a:xfrm>
            <a:off x="4722707" y="992642"/>
            <a:ext cx="4053962" cy="391646"/>
          </a:xfrm>
          <a:prstGeom prst="rect">
            <a:avLst/>
          </a:prstGeom>
          <a:solidFill>
            <a:schemeClr val="accent3"/>
          </a:solidFill>
          <a:ln>
            <a:noFill/>
          </a:ln>
          <a:effectLst/>
          <a:extLst/>
        </p:spPr>
        <p:txBody>
          <a:bodyPr vert="horz" wrap="square" lIns="72009" tIns="72009" rIns="72009" bIns="72009"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indent="-130175" algn="l" defTabSz="895350" rtl="0" eaLnBrk="1" fontAlgn="base"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buClr>
                <a:srgbClr val="A11414"/>
              </a:buClr>
            </a:pPr>
            <a:r>
              <a:rPr lang="zh-CN" altLang="en-US" b="1">
                <a:solidFill>
                  <a:schemeClr val="bg1"/>
                </a:solidFill>
              </a:rPr>
              <a:t>领导</a:t>
            </a:r>
            <a:r>
              <a:rPr lang="zh-CN" altLang="en-US" b="1" smtClean="0">
                <a:solidFill>
                  <a:schemeClr val="bg1"/>
                </a:solidFill>
              </a:rPr>
              <a:t>力培训的原则</a:t>
            </a:r>
            <a:endParaRPr lang="en-US" b="1">
              <a:solidFill>
                <a:schemeClr val="bg1"/>
              </a:solidFill>
            </a:endParaRPr>
          </a:p>
        </p:txBody>
      </p:sp>
      <p:sp>
        <p:nvSpPr>
          <p:cNvPr id="17" name="DirArrow 138"/>
          <p:cNvSpPr>
            <a:spLocks noChangeArrowheads="1"/>
          </p:cNvSpPr>
          <p:nvPr>
            <p:custDataLst>
              <p:tags r:id="rId3"/>
            </p:custDataLst>
          </p:nvPr>
        </p:nvSpPr>
        <p:spPr bwMode="auto">
          <a:xfrm rot="5400000">
            <a:off x="3176212" y="3196709"/>
            <a:ext cx="2608623" cy="289847"/>
          </a:xfrm>
          <a:prstGeom prst="triangle">
            <a:avLst>
              <a:gd name="adj" fmla="val 50000"/>
            </a:avLst>
          </a:prstGeom>
          <a:solidFill>
            <a:schemeClr val="accent4"/>
          </a:solidFill>
          <a:ln w="9525">
            <a:solidFill>
              <a:schemeClr val="accent4"/>
            </a:solidFill>
            <a:miter lim="800000"/>
          </a:ln>
          <a:effectLs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buClr>
                <a:schemeClr val="tx2"/>
              </a:buClr>
            </a:pPr>
            <a:endParaRPr lang="en-US">
              <a:latin typeface="+mn-lt"/>
            </a:endParaRPr>
          </a:p>
        </p:txBody>
      </p:sp>
      <p:cxnSp>
        <p:nvCxnSpPr>
          <p:cNvPr id="18" name="Straight Connector 17"/>
          <p:cNvCxnSpPr/>
          <p:nvPr/>
        </p:nvCxnSpPr>
        <p:spPr>
          <a:xfrm>
            <a:off x="296801" y="2804184"/>
            <a:ext cx="3771785" cy="0"/>
          </a:xfrm>
          <a:prstGeom prst="line">
            <a:avLst/>
          </a:prstGeom>
          <a:ln w="19050">
            <a:solidFill>
              <a:schemeClr val="accent6"/>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296801" y="4229335"/>
            <a:ext cx="3771785" cy="0"/>
          </a:xfrm>
          <a:prstGeom prst="line">
            <a:avLst/>
          </a:prstGeom>
          <a:ln w="19050">
            <a:solidFill>
              <a:schemeClr val="accent6"/>
            </a:solidFill>
            <a:prstDash val="sysDot"/>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6003577" y="1500696"/>
            <a:ext cx="2642798" cy="492443"/>
          </a:xfrm>
          <a:prstGeom prst="rect">
            <a:avLst/>
          </a:prstGeom>
        </p:spPr>
        <p:txBody>
          <a:bodyPr vert="horz" wrap="square" lIns="0" tIns="0" rIns="0" bIns="0" rtlCol="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符合条件的学员自愿参与，</a:t>
            </a:r>
            <a:r>
              <a:rPr lang="zh-CN" altLang="en-US" b="1" smtClean="0"/>
              <a:t>不做强制性要求</a:t>
            </a:r>
            <a:endParaRPr lang="en-US" altLang="zh-CN" b="1" smtClean="0"/>
          </a:p>
        </p:txBody>
      </p:sp>
      <p:sp>
        <p:nvSpPr>
          <p:cNvPr id="21" name="Rectangle 286"/>
          <p:cNvSpPr txBox="1">
            <a:spLocks noChangeArrowheads="1"/>
          </p:cNvSpPr>
          <p:nvPr/>
        </p:nvSpPr>
        <p:spPr bwMode="auto">
          <a:xfrm>
            <a:off x="4834791" y="1500696"/>
            <a:ext cx="1080856" cy="1121788"/>
          </a:xfrm>
          <a:prstGeom prst="rect">
            <a:avLst/>
          </a:prstGeom>
          <a:solidFill>
            <a:schemeClr val="accent3"/>
          </a:solidFill>
          <a:ln>
            <a:noFill/>
          </a:ln>
          <a:effectLst/>
          <a:extLst/>
        </p:spPr>
        <p:txBody>
          <a:bodyPr vert="horz" wrap="square" lIns="72009" tIns="72009" rIns="72009" bIns="72009"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indent="-130175" algn="l" defTabSz="895350" rtl="0" eaLnBrk="1" fontAlgn="base"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buClr>
                <a:srgbClr val="A11414"/>
              </a:buClr>
            </a:pPr>
            <a:r>
              <a:rPr lang="zh-CN" altLang="en-US" b="1" smtClean="0">
                <a:solidFill>
                  <a:schemeClr val="bg1"/>
                </a:solidFill>
              </a:rPr>
              <a:t>自愿参与</a:t>
            </a:r>
            <a:endParaRPr lang="en-US" b="1">
              <a:solidFill>
                <a:schemeClr val="bg1"/>
              </a:solidFill>
            </a:endParaRPr>
          </a:p>
        </p:txBody>
      </p:sp>
      <p:sp>
        <p:nvSpPr>
          <p:cNvPr id="22" name="TextBox 21"/>
          <p:cNvSpPr txBox="1"/>
          <p:nvPr/>
        </p:nvSpPr>
        <p:spPr>
          <a:xfrm>
            <a:off x="6003576" y="4372489"/>
            <a:ext cx="2642798" cy="492443"/>
          </a:xfrm>
          <a:prstGeom prst="rect">
            <a:avLst/>
          </a:prstGeom>
        </p:spPr>
        <p:txBody>
          <a:bodyPr vert="horz" wrap="square" lIns="0" tIns="0" rIns="0" bIns="0" rtlCol="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a:t>培训中的沟通、特别是一对一</a:t>
            </a:r>
            <a:r>
              <a:rPr lang="zh-CN" altLang="en-US" smtClean="0"/>
              <a:t>辅导中的对话</a:t>
            </a:r>
            <a:r>
              <a:rPr lang="zh-CN" altLang="en-US" b="1" smtClean="0"/>
              <a:t>将</a:t>
            </a:r>
            <a:r>
              <a:rPr lang="zh-CN" altLang="en-US" b="1"/>
              <a:t>严格</a:t>
            </a:r>
            <a:r>
              <a:rPr lang="zh-CN" altLang="en-US" b="1" smtClean="0"/>
              <a:t>保密</a:t>
            </a:r>
            <a:endParaRPr lang="en-US"/>
          </a:p>
        </p:txBody>
      </p:sp>
      <p:sp>
        <p:nvSpPr>
          <p:cNvPr id="24" name="Rectangle 286"/>
          <p:cNvSpPr txBox="1">
            <a:spLocks noChangeArrowheads="1"/>
          </p:cNvSpPr>
          <p:nvPr/>
        </p:nvSpPr>
        <p:spPr bwMode="auto">
          <a:xfrm>
            <a:off x="4834791" y="4372489"/>
            <a:ext cx="1080856" cy="1231106"/>
          </a:xfrm>
          <a:prstGeom prst="rect">
            <a:avLst/>
          </a:prstGeom>
          <a:solidFill>
            <a:schemeClr val="accent3"/>
          </a:solidFill>
          <a:ln>
            <a:noFill/>
          </a:ln>
          <a:effectLst/>
          <a:extLst/>
        </p:spPr>
        <p:txBody>
          <a:bodyPr vert="horz" wrap="square" lIns="72009" tIns="72009" rIns="72009" bIns="72009"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indent="-130175" algn="l" defTabSz="895350" rtl="0" eaLnBrk="1" fontAlgn="base"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buClr>
                <a:srgbClr val="A11414"/>
              </a:buClr>
            </a:pPr>
            <a:r>
              <a:rPr lang="zh-CN" altLang="en-US" b="1" smtClean="0">
                <a:solidFill>
                  <a:schemeClr val="bg1"/>
                </a:solidFill>
              </a:rPr>
              <a:t>严格保密</a:t>
            </a:r>
            <a:endParaRPr lang="en-US" b="1">
              <a:solidFill>
                <a:schemeClr val="bg1"/>
              </a:solidFill>
            </a:endParaRPr>
          </a:p>
        </p:txBody>
      </p:sp>
      <p:sp>
        <p:nvSpPr>
          <p:cNvPr id="25" name="TextBox 24"/>
          <p:cNvSpPr txBox="1"/>
          <p:nvPr/>
        </p:nvSpPr>
        <p:spPr>
          <a:xfrm>
            <a:off x="6003576" y="2881934"/>
            <a:ext cx="2642798" cy="984885"/>
          </a:xfrm>
          <a:prstGeom prst="rect">
            <a:avLst/>
          </a:prstGeom>
        </p:spPr>
        <p:txBody>
          <a:bodyPr vert="horz" wrap="square" lIns="0" tIns="0" rIns="0" bIns="0" rtlCol="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a:t>为保证正常业务目标的完成，参与学员的原考核指标不变，</a:t>
            </a:r>
            <a:r>
              <a:rPr lang="zh-CN" altLang="en-US" b="1"/>
              <a:t>领导力培训的考核结果仅用于正向、额外激励</a:t>
            </a:r>
            <a:endParaRPr lang="en-US" altLang="zh-CN" b="1" smtClean="0"/>
          </a:p>
        </p:txBody>
      </p:sp>
      <p:sp>
        <p:nvSpPr>
          <p:cNvPr id="27" name="Rectangle 286"/>
          <p:cNvSpPr txBox="1">
            <a:spLocks noChangeArrowheads="1"/>
          </p:cNvSpPr>
          <p:nvPr/>
        </p:nvSpPr>
        <p:spPr bwMode="auto">
          <a:xfrm>
            <a:off x="4834791" y="2881934"/>
            <a:ext cx="1080856" cy="1231106"/>
          </a:xfrm>
          <a:prstGeom prst="rect">
            <a:avLst/>
          </a:prstGeom>
          <a:solidFill>
            <a:schemeClr val="accent3"/>
          </a:solidFill>
          <a:ln>
            <a:noFill/>
          </a:ln>
          <a:effectLst/>
          <a:extLst/>
        </p:spPr>
        <p:txBody>
          <a:bodyPr vert="horz" wrap="square" lIns="72009" tIns="72009" rIns="72009" bIns="72009"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indent="-130175" algn="l" defTabSz="895350" rtl="0" eaLnBrk="1" fontAlgn="base"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buClr>
                <a:srgbClr val="A11414"/>
              </a:buClr>
            </a:pPr>
            <a:r>
              <a:rPr lang="zh-CN" altLang="en-US" b="1" smtClean="0">
                <a:solidFill>
                  <a:schemeClr val="bg1"/>
                </a:solidFill>
              </a:rPr>
              <a:t>正向激励</a:t>
            </a:r>
            <a:endParaRPr lang="en-US" b="1">
              <a:solidFill>
                <a:schemeClr val="bg1"/>
              </a:solidFill>
            </a:endParaRPr>
          </a:p>
        </p:txBody>
      </p:sp>
      <p:cxnSp>
        <p:nvCxnSpPr>
          <p:cNvPr id="28" name="Straight Connector 27"/>
          <p:cNvCxnSpPr/>
          <p:nvPr/>
        </p:nvCxnSpPr>
        <p:spPr>
          <a:xfrm>
            <a:off x="4834791" y="2752209"/>
            <a:ext cx="3788609" cy="0"/>
          </a:xfrm>
          <a:prstGeom prst="line">
            <a:avLst/>
          </a:prstGeom>
          <a:ln w="19050">
            <a:solidFill>
              <a:schemeClr val="accent6"/>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4834791" y="4242765"/>
            <a:ext cx="3788609" cy="0"/>
          </a:xfrm>
          <a:prstGeom prst="line">
            <a:avLst/>
          </a:prstGeom>
          <a:ln w="19050">
            <a:solidFill>
              <a:schemeClr val="accent6"/>
            </a:solidFill>
            <a:prstDash val="sysDot"/>
          </a:ln>
        </p:spPr>
        <p:style>
          <a:lnRef idx="1">
            <a:schemeClr val="accent1"/>
          </a:lnRef>
          <a:fillRef idx="0">
            <a:schemeClr val="accent1"/>
          </a:fillRef>
          <a:effectRef idx="0">
            <a:schemeClr val="accent1"/>
          </a:effectRef>
          <a:fontRef idx="minor">
            <a:schemeClr val="tx1"/>
          </a:fontRef>
        </p:style>
      </p:cxnSp>
      <p:grpSp>
        <p:nvGrpSpPr>
          <p:cNvPr id="30" name="Group 29"/>
          <p:cNvGrpSpPr/>
          <p:nvPr/>
        </p:nvGrpSpPr>
        <p:grpSpPr>
          <a:xfrm>
            <a:off x="296801" y="1599166"/>
            <a:ext cx="3771785" cy="984885"/>
            <a:chOff x="231486" y="1655151"/>
            <a:chExt cx="3771785" cy="984885"/>
          </a:xfrm>
        </p:grpSpPr>
        <p:sp>
          <p:nvSpPr>
            <p:cNvPr id="31" name="TextBox 30"/>
            <p:cNvSpPr txBox="1"/>
            <p:nvPr/>
          </p:nvSpPr>
          <p:spPr>
            <a:xfrm>
              <a:off x="1986617" y="1655151"/>
              <a:ext cx="2016654" cy="492443"/>
            </a:xfrm>
            <a:prstGeom prst="rect">
              <a:avLst/>
            </a:prstGeom>
          </p:spPr>
          <p:txBody>
            <a:bodyPr vert="horz" wrap="square" lIns="0" tIns="0" rIns="0" bIns="0" rtlCol="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b="1" smtClean="0"/>
                <a:t>提升个人领导力与业务水平</a:t>
              </a:r>
              <a:endParaRPr lang="en-US" altLang="zh-CN" smtClean="0"/>
            </a:p>
          </p:txBody>
        </p:sp>
        <p:grpSp>
          <p:nvGrpSpPr>
            <p:cNvPr id="32" name="Group 31"/>
            <p:cNvGrpSpPr/>
            <p:nvPr/>
          </p:nvGrpSpPr>
          <p:grpSpPr>
            <a:xfrm>
              <a:off x="231486" y="1655151"/>
              <a:ext cx="1671040" cy="984885"/>
              <a:chOff x="231486" y="2111484"/>
              <a:chExt cx="1671040" cy="984885"/>
            </a:xfrm>
          </p:grpSpPr>
          <p:sp>
            <p:nvSpPr>
              <p:cNvPr id="33" name="Rectangle 286"/>
              <p:cNvSpPr txBox="1">
                <a:spLocks noChangeArrowheads="1"/>
              </p:cNvSpPr>
              <p:nvPr/>
            </p:nvSpPr>
            <p:spPr bwMode="auto">
              <a:xfrm>
                <a:off x="231486" y="2111484"/>
                <a:ext cx="586862" cy="984885"/>
              </a:xfrm>
              <a:prstGeom prst="rect">
                <a:avLst/>
              </a:prstGeom>
              <a:solidFill>
                <a:schemeClr val="accent1"/>
              </a:solidFill>
              <a:ln>
                <a:noFill/>
              </a:ln>
              <a:effectLst/>
              <a:extLst/>
            </p:spPr>
            <p:txBody>
              <a:bodyPr vert="horz" wrap="square" lIns="72009" tIns="72009" rIns="72009" bIns="72009"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indent="-130175" algn="l" defTabSz="895350" rtl="0" eaLnBrk="1" fontAlgn="base"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buClr>
                    <a:srgbClr val="A11414"/>
                  </a:buClr>
                </a:pPr>
                <a:r>
                  <a:rPr lang="zh-CN" altLang="en-US" b="1" smtClean="0">
                    <a:solidFill>
                      <a:srgbClr val="000000"/>
                    </a:solidFill>
                  </a:rPr>
                  <a:t>发展个人能力</a:t>
                </a:r>
                <a:endParaRPr lang="en-US" b="1">
                  <a:solidFill>
                    <a:srgbClr val="000000"/>
                  </a:solidFill>
                </a:endParaRPr>
              </a:p>
            </p:txBody>
          </p:sp>
          <p:pic>
            <p:nvPicPr>
              <p:cNvPr id="34" name="Picture 3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8348" y="2151476"/>
                <a:ext cx="1084178" cy="904901"/>
              </a:xfrm>
              <a:prstGeom prst="rect">
                <a:avLst/>
              </a:prstGeom>
            </p:spPr>
          </p:pic>
          <p:sp>
            <p:nvSpPr>
              <p:cNvPr id="35" name="Rectangle 34"/>
              <p:cNvSpPr/>
              <p:nvPr/>
            </p:nvSpPr>
            <p:spPr>
              <a:xfrm>
                <a:off x="231486" y="2111484"/>
                <a:ext cx="1671040" cy="984885"/>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zh-CN" altLang="en-US" err="1" smtClean="0">
                  <a:solidFill>
                    <a:schemeClr val="tx1"/>
                  </a:solidFill>
                </a:endParaRPr>
              </a:p>
            </p:txBody>
          </p:sp>
        </p:grpSp>
      </p:grpSp>
      <p:grpSp>
        <p:nvGrpSpPr>
          <p:cNvPr id="36" name="Group 35"/>
          <p:cNvGrpSpPr/>
          <p:nvPr/>
        </p:nvGrpSpPr>
        <p:grpSpPr>
          <a:xfrm>
            <a:off x="296801" y="3024317"/>
            <a:ext cx="3771785" cy="984885"/>
            <a:chOff x="231486" y="3168509"/>
            <a:chExt cx="3771785" cy="984885"/>
          </a:xfrm>
        </p:grpSpPr>
        <p:sp>
          <p:nvSpPr>
            <p:cNvPr id="37" name="TextBox 36"/>
            <p:cNvSpPr txBox="1"/>
            <p:nvPr/>
          </p:nvSpPr>
          <p:spPr>
            <a:xfrm>
              <a:off x="1986617" y="3168509"/>
              <a:ext cx="2016654" cy="738664"/>
            </a:xfrm>
            <a:prstGeom prst="rect">
              <a:avLst/>
            </a:prstGeom>
          </p:spPr>
          <p:txBody>
            <a:bodyPr vert="horz" wrap="square" lIns="0" tIns="0" rIns="0" bIns="0" rtlCol="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通过关键性项目，</a:t>
              </a:r>
              <a:r>
                <a:rPr lang="zh-CN" altLang="en-US" b="1" smtClean="0"/>
                <a:t>提升住宅和商业等业务结果</a:t>
              </a:r>
              <a:endParaRPr lang="en-US" altLang="zh-CN" b="1" smtClean="0"/>
            </a:p>
          </p:txBody>
        </p:sp>
        <p:grpSp>
          <p:nvGrpSpPr>
            <p:cNvPr id="38" name="Group 37"/>
            <p:cNvGrpSpPr/>
            <p:nvPr/>
          </p:nvGrpSpPr>
          <p:grpSpPr>
            <a:xfrm>
              <a:off x="231486" y="3168509"/>
              <a:ext cx="1671040" cy="984885"/>
              <a:chOff x="231486" y="3168509"/>
              <a:chExt cx="1671040" cy="984885"/>
            </a:xfrm>
          </p:grpSpPr>
          <p:pic>
            <p:nvPicPr>
              <p:cNvPr id="39" name="Picture 38"/>
              <p:cNvPicPr>
                <a:picLocks noChangeAspect="1"/>
              </p:cNvPicPr>
              <p:nvPr/>
            </p:nvPicPr>
            <p:blipFill>
              <a:blip r:embed="rId5">
                <a:extLst>
                  <a:ext uri="{28A0092B-C50C-407E-A947-70E740481C1C}">
                    <a14:useLocalDpi xmlns:a14="http://schemas.microsoft.com/office/drawing/2010/main" val="0"/>
                  </a:ext>
                </a:extLst>
              </a:blip>
              <a:srcRect r="17667"/>
              <a:stretch>
                <a:fillRect/>
              </a:stretch>
            </p:blipFill>
            <p:spPr>
              <a:xfrm>
                <a:off x="818349" y="3176224"/>
                <a:ext cx="1064240" cy="969454"/>
              </a:xfrm>
              <a:prstGeom prst="rect">
                <a:avLst/>
              </a:prstGeom>
            </p:spPr>
          </p:pic>
          <p:sp>
            <p:nvSpPr>
              <p:cNvPr id="40" name="Rectangle 286"/>
              <p:cNvSpPr txBox="1">
                <a:spLocks noChangeArrowheads="1"/>
              </p:cNvSpPr>
              <p:nvPr/>
            </p:nvSpPr>
            <p:spPr bwMode="auto">
              <a:xfrm>
                <a:off x="231486" y="3168509"/>
                <a:ext cx="586862" cy="984885"/>
              </a:xfrm>
              <a:prstGeom prst="rect">
                <a:avLst/>
              </a:prstGeom>
              <a:solidFill>
                <a:schemeClr val="accent1"/>
              </a:solidFill>
              <a:ln>
                <a:noFill/>
              </a:ln>
              <a:effectLst/>
              <a:extLst/>
            </p:spPr>
            <p:txBody>
              <a:bodyPr vert="horz" wrap="square" lIns="72009" tIns="72009" rIns="72009" bIns="72009"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indent="-130175" algn="l" defTabSz="895350" rtl="0" eaLnBrk="1" fontAlgn="base"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buClr>
                    <a:srgbClr val="A11414"/>
                  </a:buClr>
                </a:pPr>
                <a:r>
                  <a:rPr lang="zh-CN" altLang="en-US" b="1">
                    <a:solidFill>
                      <a:srgbClr val="000000"/>
                    </a:solidFill>
                  </a:rPr>
                  <a:t>提升</a:t>
                </a:r>
                <a:r>
                  <a:rPr lang="zh-CN" altLang="en-US" b="1" smtClean="0">
                    <a:solidFill>
                      <a:srgbClr val="000000"/>
                    </a:solidFill>
                  </a:rPr>
                  <a:t>业务结果</a:t>
                </a:r>
                <a:endParaRPr lang="en-US" b="1">
                  <a:solidFill>
                    <a:srgbClr val="000000"/>
                  </a:solidFill>
                </a:endParaRPr>
              </a:p>
            </p:txBody>
          </p:sp>
          <p:sp>
            <p:nvSpPr>
              <p:cNvPr id="41" name="Rectangle 40"/>
              <p:cNvSpPr/>
              <p:nvPr/>
            </p:nvSpPr>
            <p:spPr>
              <a:xfrm>
                <a:off x="231486" y="3168509"/>
                <a:ext cx="1671040" cy="984885"/>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zh-CN" altLang="en-US" err="1" smtClean="0">
                  <a:solidFill>
                    <a:schemeClr val="tx1"/>
                  </a:solidFill>
                </a:endParaRPr>
              </a:p>
            </p:txBody>
          </p:sp>
        </p:grpSp>
      </p:grpSp>
      <p:grpSp>
        <p:nvGrpSpPr>
          <p:cNvPr id="42" name="Group 41"/>
          <p:cNvGrpSpPr/>
          <p:nvPr/>
        </p:nvGrpSpPr>
        <p:grpSpPr>
          <a:xfrm>
            <a:off x="296801" y="4449469"/>
            <a:ext cx="3771785" cy="984885"/>
            <a:chOff x="231486" y="4225534"/>
            <a:chExt cx="3771785" cy="984885"/>
          </a:xfrm>
        </p:grpSpPr>
        <p:sp>
          <p:nvSpPr>
            <p:cNvPr id="43" name="TextBox 42"/>
            <p:cNvSpPr txBox="1"/>
            <p:nvPr/>
          </p:nvSpPr>
          <p:spPr>
            <a:xfrm>
              <a:off x="1986617" y="4225534"/>
              <a:ext cx="2016654" cy="492443"/>
            </a:xfrm>
            <a:prstGeom prst="rect">
              <a:avLst/>
            </a:prstGeom>
          </p:spPr>
          <p:txBody>
            <a:bodyPr vert="horz" wrap="square" lIns="0" tIns="0" rIns="0" bIns="0" rtlCol="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推动公司整体愿景、</a:t>
              </a:r>
              <a:r>
                <a:rPr lang="zh-CN" altLang="en-US" b="1" smtClean="0"/>
                <a:t>战略的分解和落地</a:t>
              </a:r>
              <a:endParaRPr lang="en-US" altLang="zh-CN" b="1" smtClean="0"/>
            </a:p>
          </p:txBody>
        </p:sp>
        <p:grpSp>
          <p:nvGrpSpPr>
            <p:cNvPr id="44" name="Group 43"/>
            <p:cNvGrpSpPr/>
            <p:nvPr/>
          </p:nvGrpSpPr>
          <p:grpSpPr>
            <a:xfrm>
              <a:off x="231486" y="4225534"/>
              <a:ext cx="1671040" cy="984885"/>
              <a:chOff x="231486" y="4225534"/>
              <a:chExt cx="1671040" cy="984885"/>
            </a:xfrm>
          </p:grpSpPr>
          <p:pic>
            <p:nvPicPr>
              <p:cNvPr id="45" name="Picture 44"/>
              <p:cNvPicPr>
                <a:picLocks noChangeAspect="1"/>
              </p:cNvPicPr>
              <p:nvPr/>
            </p:nvPicPr>
            <p:blipFill>
              <a:blip r:embed="rId6">
                <a:extLst>
                  <a:ext uri="{28A0092B-C50C-407E-A947-70E740481C1C}">
                    <a14:useLocalDpi xmlns:a14="http://schemas.microsoft.com/office/drawing/2010/main" val="0"/>
                  </a:ext>
                </a:extLst>
              </a:blip>
              <a:srcRect l="11767" r="11249"/>
              <a:stretch>
                <a:fillRect/>
              </a:stretch>
            </p:blipFill>
            <p:spPr>
              <a:xfrm>
                <a:off x="835930" y="4233250"/>
                <a:ext cx="1055623" cy="969453"/>
              </a:xfrm>
              <a:prstGeom prst="rect">
                <a:avLst/>
              </a:prstGeom>
            </p:spPr>
          </p:pic>
          <p:sp>
            <p:nvSpPr>
              <p:cNvPr id="46" name="Rectangle 286"/>
              <p:cNvSpPr txBox="1">
                <a:spLocks noChangeArrowheads="1"/>
              </p:cNvSpPr>
              <p:nvPr/>
            </p:nvSpPr>
            <p:spPr bwMode="auto">
              <a:xfrm>
                <a:off x="231486" y="4225534"/>
                <a:ext cx="586862" cy="984885"/>
              </a:xfrm>
              <a:prstGeom prst="rect">
                <a:avLst/>
              </a:prstGeom>
              <a:solidFill>
                <a:schemeClr val="accent1"/>
              </a:solidFill>
              <a:ln>
                <a:noFill/>
              </a:ln>
              <a:effectLst/>
              <a:extLst/>
            </p:spPr>
            <p:txBody>
              <a:bodyPr vert="horz" wrap="square" lIns="72009" tIns="72009" rIns="72009" bIns="72009"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indent="-130175" algn="l" defTabSz="895350" rtl="0" eaLnBrk="1" fontAlgn="base"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buClr>
                    <a:srgbClr val="A11414"/>
                  </a:buClr>
                </a:pPr>
                <a:r>
                  <a:rPr lang="zh-CN" altLang="en-US" b="1" smtClean="0">
                    <a:solidFill>
                      <a:srgbClr val="000000"/>
                    </a:solidFill>
                  </a:rPr>
                  <a:t>推动战略落地</a:t>
                </a:r>
                <a:endParaRPr lang="en-US" b="1">
                  <a:solidFill>
                    <a:srgbClr val="000000"/>
                  </a:solidFill>
                </a:endParaRPr>
              </a:p>
            </p:txBody>
          </p:sp>
          <p:sp>
            <p:nvSpPr>
              <p:cNvPr id="47" name="Rectangle 46"/>
              <p:cNvSpPr/>
              <p:nvPr/>
            </p:nvSpPr>
            <p:spPr>
              <a:xfrm>
                <a:off x="231486" y="4225534"/>
                <a:ext cx="1671040" cy="984885"/>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zh-CN" altLang="en-US" err="1" smtClean="0">
                  <a:solidFill>
                    <a:schemeClr val="tx1"/>
                  </a:solidFill>
                </a:endParaRPr>
              </a:p>
            </p:txBody>
          </p:sp>
        </p:grpSp>
      </p:grpSp>
    </p:spTree>
    <p:extLst>
      <p:ext uri="{BB962C8B-B14F-4D97-AF65-F5344CB8AC3E}">
        <p14:creationId xmlns:p14="http://schemas.microsoft.com/office/powerpoint/2010/main" val="2312457361"/>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18" name="Object 217" hidden="1"/>
          <p:cNvGraphicFramePr>
            <a:graphicFrameLocks noChangeAspect="1"/>
          </p:cNvGraphicFramePr>
          <p:nvPr>
            <p:custDataLst>
              <p:tags r:id="rId2"/>
            </p:custDataLst>
            <p:extLst>
              <p:ext uri="{D42A27DB-BD31-4B8C-83A1-F6EECF244321}">
                <p14:modId xmlns:p14="http://schemas.microsoft.com/office/powerpoint/2010/main" val="3886987822"/>
              </p:ext>
            </p:extLst>
          </p:nvPr>
        </p:nvGraphicFramePr>
        <p:xfrm>
          <a:off x="1588" y="1588"/>
          <a:ext cx="1587" cy="1587"/>
        </p:xfrm>
        <a:graphic>
          <a:graphicData uri="http://schemas.openxmlformats.org/presentationml/2006/ole">
            <mc:AlternateContent>
              <mc:Choice xmlns:v="urn:schemas-microsoft-com:vml" Requires="v">
                <p:oleObj spid="_x0000_s1046" name="think-cell Slide" r:id="rId3" imgW="231" imgH="232" progId="TCLayout.ActiveDocument.1">
                  <p:embed/>
                </p:oleObj>
              </mc:Choice>
              <mc:Fallback>
                <p:oleObj name="think-cell Slide" r:id="rId3" imgW="231" imgH="232"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167" name="Rectangle 166" hidden="1"/>
          <p:cNvSpPr/>
          <p:nvPr>
            <p:custDataLst>
              <p:tags r:id="rId5"/>
            </p:custDataLst>
          </p:nvPr>
        </p:nvSpPr>
        <p:spPr bwMode="auto">
          <a:xfrm>
            <a:off x="0" y="0"/>
            <a:ext cx="158750" cy="158750"/>
          </a:xfrm>
          <a:prstGeom prst="rect">
            <a:avLst/>
          </a:prstGeom>
          <a:solidFill>
            <a:schemeClr val="accent1"/>
          </a:solidFill>
          <a:ln w="952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b="1" err="1" smtClean="0">
              <a:solidFill>
                <a:schemeClr val="tx1"/>
              </a:solidFill>
              <a:latin typeface="Arial" pitchFamily="34" charset="0"/>
              <a:ea typeface="楷体" panose="02010609060101010101" pitchFamily="49" charset="-122"/>
              <a:sym typeface="Arial" pitchFamily="34" charset="0"/>
            </a:endParaRPr>
          </a:p>
        </p:txBody>
      </p:sp>
      <p:sp>
        <p:nvSpPr>
          <p:cNvPr id="2" name="Title 1"/>
          <p:cNvSpPr>
            <a:spLocks noGrp="1"/>
          </p:cNvSpPr>
          <p:nvPr>
            <p:ph type="title"/>
          </p:nvPr>
        </p:nvSpPr>
        <p:spPr>
          <a:xfrm>
            <a:off x="119064" y="230188"/>
            <a:ext cx="7961680" cy="584775"/>
          </a:xfrm>
        </p:spPr>
        <p:txBody>
          <a:bodyPr/>
          <a:lstStyle/>
          <a:p>
            <a:pPr marL="353060"/>
            <a:r>
              <a:rPr lang="zh-CN" altLang="en-US" smtClean="0"/>
              <a:t>以</a:t>
            </a:r>
            <a:r>
              <a:rPr lang="zh-CN" altLang="en-US"/>
              <a:t>领导力工作坊、一对一辅导、突破性项目辅导（包括团队教练和主题研讨会）为主要形式，</a:t>
            </a:r>
            <a:r>
              <a:rPr lang="zh-CN" altLang="en-US" smtClean="0"/>
              <a:t>“打带结合”</a:t>
            </a:r>
            <a:r>
              <a:rPr lang="zh-CN" altLang="en-US"/>
              <a:t>、</a:t>
            </a:r>
            <a:r>
              <a:rPr lang="zh-CN" altLang="en-US" smtClean="0"/>
              <a:t>全面</a:t>
            </a:r>
            <a:r>
              <a:rPr lang="zh-CN" altLang="en-US"/>
              <a:t>提升组织领导力</a:t>
            </a:r>
            <a:endParaRPr lang="en-US"/>
          </a:p>
        </p:txBody>
      </p:sp>
      <p:sp>
        <p:nvSpPr>
          <p:cNvPr id="5"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
        <p:nvSpPr>
          <p:cNvPr id="8" name="1. On-page tracker"/>
          <p:cNvSpPr>
            <a:spLocks noChangeArrowheads="1"/>
          </p:cNvSpPr>
          <p:nvPr/>
        </p:nvSpPr>
        <p:spPr bwMode="auto">
          <a:xfrm>
            <a:off x="119063" y="26988"/>
            <a:ext cx="897682"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noProof="0" smtClean="0">
                <a:solidFill>
                  <a:srgbClr val="808080"/>
                </a:solidFill>
                <a:latin typeface="+mn-lt"/>
              </a:rPr>
              <a:t>领导力培训</a:t>
            </a:r>
            <a:endParaRPr lang="en-US" altLang="zh-CN" sz="1400" noProof="0">
              <a:solidFill>
                <a:srgbClr val="808080"/>
              </a:solidFill>
              <a:latin typeface="+mn-lt"/>
            </a:endParaRPr>
          </a:p>
        </p:txBody>
      </p:sp>
      <p:sp>
        <p:nvSpPr>
          <p:cNvPr id="9" name="Marvin Title Tracker Circle"/>
          <p:cNvSpPr/>
          <p:nvPr/>
        </p:nvSpPr>
        <p:spPr>
          <a:xfrm>
            <a:off x="106363" y="217488"/>
            <a:ext cx="314960" cy="314960"/>
          </a:xfrm>
          <a:prstGeom prst="ellipse">
            <a:avLst/>
          </a:prstGeom>
          <a:solidFill>
            <a:schemeClr val="accent1"/>
          </a:solidFill>
          <a:ln w="952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sz="1900" b="1" smtClean="0">
                <a:solidFill>
                  <a:schemeClr val="tx2"/>
                </a:solidFill>
                <a:latin typeface="Arial" pitchFamily="34" charset="0"/>
              </a:rPr>
              <a:t>A</a:t>
            </a:r>
          </a:p>
        </p:txBody>
      </p:sp>
      <p:sp>
        <p:nvSpPr>
          <p:cNvPr id="266" name="AutoShape 29"/>
          <p:cNvSpPr txBox="1">
            <a:spLocks noChangeArrowheads="1"/>
          </p:cNvSpPr>
          <p:nvPr/>
        </p:nvSpPr>
        <p:spPr>
          <a:xfrm>
            <a:off x="8251410" y="285750"/>
            <a:ext cx="489365" cy="212366"/>
          </a:xfrm>
          <a:prstGeom prst="leftRightArrow">
            <a:avLst>
              <a:gd name="adj1" fmla="val 100000"/>
              <a:gd name="adj2" fmla="val 0"/>
            </a:avLst>
          </a:prstGeom>
          <a:noFill/>
        </p:spPr>
        <p:txBody>
          <a:bodyPr vert="horz" wrap="none" lIns="27432" tIns="0" rIns="0" bIns="27432" rtlCol="0">
            <a:sp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r"/>
            <a:r>
              <a:rPr lang="zh-CN" altLang="en-US" sz="1200" kern="0">
                <a:solidFill>
                  <a:srgbClr val="808080"/>
                </a:solidFill>
              </a:rPr>
              <a:t>示意性</a:t>
            </a:r>
            <a:endParaRPr lang="en-US" sz="1200" kern="0">
              <a:solidFill>
                <a:srgbClr val="808080"/>
              </a:solidFill>
            </a:endParaRPr>
          </a:p>
        </p:txBody>
      </p:sp>
      <p:cxnSp>
        <p:nvCxnSpPr>
          <p:cNvPr id="267" name="AutoShape 30"/>
          <p:cNvCxnSpPr>
            <a:cxnSpLocks noChangeShapeType="1"/>
            <a:stCxn id="266" idx="2"/>
            <a:endCxn id="266" idx="4"/>
          </p:cNvCxnSpPr>
          <p:nvPr/>
        </p:nvCxnSpPr>
        <p:spPr bwMode="auto">
          <a:xfrm flipH="1">
            <a:off x="8251410" y="285750"/>
            <a:ext cx="0" cy="212366"/>
          </a:xfrm>
          <a:prstGeom prst="straightConnector1">
            <a:avLst/>
          </a:prstGeom>
          <a:noFill/>
          <a:ln w="9525">
            <a:solidFill>
              <a:srgbClr val="808080"/>
            </a:solidFill>
            <a:round/>
          </a:ln>
          <a:extLst>
            <a:ext uri="{909E8E84-426E-40DD-AFC4-6F175D3DCCD1}">
              <a14:hiddenFill xmlns:a14="http://schemas.microsoft.com/office/drawing/2010/main">
                <a:noFill/>
              </a14:hiddenFill>
            </a:ext>
          </a:extLst>
        </p:spPr>
      </p:cxnSp>
      <p:cxnSp>
        <p:nvCxnSpPr>
          <p:cNvPr id="268" name="AutoShape 31"/>
          <p:cNvCxnSpPr>
            <a:cxnSpLocks noChangeShapeType="1"/>
            <a:stCxn id="266" idx="4"/>
            <a:endCxn id="266" idx="6"/>
          </p:cNvCxnSpPr>
          <p:nvPr/>
        </p:nvCxnSpPr>
        <p:spPr bwMode="auto">
          <a:xfrm>
            <a:off x="8251410" y="498116"/>
            <a:ext cx="489365" cy="0"/>
          </a:xfrm>
          <a:prstGeom prst="straightConnector1">
            <a:avLst/>
          </a:prstGeom>
          <a:noFill/>
          <a:ln w="25400">
            <a:solidFill>
              <a:srgbClr val="808080"/>
            </a:solidFill>
            <a:round/>
          </a:ln>
          <a:extLst>
            <a:ext uri="{909E8E84-426E-40DD-AFC4-6F175D3DCCD1}">
              <a14:hiddenFill xmlns:a14="http://schemas.microsoft.com/office/drawing/2010/main">
                <a:noFill/>
              </a14:hiddenFill>
            </a:ext>
          </a:extLst>
        </p:spPr>
      </p:cxnSp>
      <p:sp>
        <p:nvSpPr>
          <p:cNvPr id="356" name="Rectangle 355"/>
          <p:cNvSpPr/>
          <p:nvPr/>
        </p:nvSpPr>
        <p:spPr>
          <a:xfrm>
            <a:off x="158751" y="814963"/>
            <a:ext cx="8660548" cy="5167656"/>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400" err="1" smtClean="0">
              <a:solidFill>
                <a:schemeClr val="tx1"/>
              </a:solidFill>
            </a:endParaRPr>
          </a:p>
        </p:txBody>
      </p:sp>
      <p:sp>
        <p:nvSpPr>
          <p:cNvPr id="372" name="Rectangle 371"/>
          <p:cNvSpPr/>
          <p:nvPr/>
        </p:nvSpPr>
        <p:spPr>
          <a:xfrm>
            <a:off x="233916" y="1415480"/>
            <a:ext cx="554383" cy="1274557"/>
          </a:xfrm>
          <a:prstGeom prst="rect">
            <a:avLst/>
          </a:prstGeom>
          <a:solidFill>
            <a:schemeClr val="accent3"/>
          </a:solidFill>
          <a:ln>
            <a:solidFill>
              <a:schemeClr val="bg1"/>
            </a:solidFill>
          </a:ln>
        </p:spPr>
        <p:txBody>
          <a:bodyPr wrap="square" lIns="72009" tIns="72009" rIns="72009" bIns="72009"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buClr>
                <a:schemeClr val="lt1"/>
              </a:buClr>
            </a:pPr>
            <a:r>
              <a:rPr lang="zh-CN" altLang="en-US" sz="1300" b="1" smtClean="0">
                <a:solidFill>
                  <a:schemeClr val="lt1"/>
                </a:solidFill>
                <a:latin typeface="+mn-lt"/>
              </a:rPr>
              <a:t>启动</a:t>
            </a:r>
            <a:endParaRPr lang="zh-CN" altLang="en-US" sz="1300" b="1">
              <a:solidFill>
                <a:schemeClr val="lt1"/>
              </a:solidFill>
              <a:latin typeface="+mn-lt"/>
            </a:endParaRPr>
          </a:p>
        </p:txBody>
      </p:sp>
      <p:sp>
        <p:nvSpPr>
          <p:cNvPr id="373" name="Rectangle 372"/>
          <p:cNvSpPr/>
          <p:nvPr/>
        </p:nvSpPr>
        <p:spPr>
          <a:xfrm>
            <a:off x="2503803" y="1415480"/>
            <a:ext cx="1367633" cy="1274557"/>
          </a:xfrm>
          <a:prstGeom prst="rect">
            <a:avLst/>
          </a:prstGeom>
          <a:solidFill>
            <a:schemeClr val="accent1"/>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marL="193675" lvl="1" indent="-192088" defTabSz="895350">
              <a:buClr>
                <a:schemeClr val="tx2"/>
              </a:buClr>
              <a:buSzPct val="125000"/>
              <a:buFont typeface="Arial"/>
              <a:buChar char="▪"/>
            </a:pPr>
            <a:r>
              <a:rPr lang="zh-CN" altLang="en-US" sz="1300" b="1">
                <a:solidFill>
                  <a:schemeClr val="tx1"/>
                </a:solidFill>
              </a:rPr>
              <a:t>一对一辅导</a:t>
            </a:r>
            <a:endParaRPr lang="en-US" altLang="zh-CN" sz="1300" b="1">
              <a:solidFill>
                <a:schemeClr val="tx1"/>
              </a:solidFill>
            </a:endParaRPr>
          </a:p>
          <a:p>
            <a:pPr marL="193675" lvl="1" indent="-192088" defTabSz="895350">
              <a:buClr>
                <a:schemeClr val="tx2"/>
              </a:buClr>
              <a:buSzPct val="125000"/>
              <a:buFont typeface="Arial"/>
              <a:buChar char="▪"/>
            </a:pPr>
            <a:r>
              <a:rPr lang="zh-CN" altLang="en-US" sz="1300" b="1">
                <a:solidFill>
                  <a:schemeClr val="tx1"/>
                </a:solidFill>
              </a:rPr>
              <a:t>突破性项目辅导：</a:t>
            </a:r>
            <a:r>
              <a:rPr lang="zh-CN" altLang="en-US" sz="1300">
                <a:solidFill>
                  <a:schemeClr val="tx1"/>
                </a:solidFill>
              </a:rPr>
              <a:t>团队教练</a:t>
            </a:r>
            <a:endParaRPr lang="en-US" sz="1300" err="1">
              <a:solidFill>
                <a:schemeClr val="tx1"/>
              </a:solidFill>
            </a:endParaRPr>
          </a:p>
        </p:txBody>
      </p:sp>
      <p:sp>
        <p:nvSpPr>
          <p:cNvPr id="374" name="Rectangle 373"/>
          <p:cNvSpPr/>
          <p:nvPr/>
        </p:nvSpPr>
        <p:spPr>
          <a:xfrm>
            <a:off x="4652380" y="1415480"/>
            <a:ext cx="1367633" cy="1274557"/>
          </a:xfrm>
          <a:prstGeom prst="rect">
            <a:avLst/>
          </a:prstGeom>
          <a:solidFill>
            <a:schemeClr val="accent1"/>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marL="193675" lvl="1" indent="-192088" defTabSz="895350">
              <a:buClr>
                <a:schemeClr val="tx2"/>
              </a:buClr>
              <a:buSzPct val="125000"/>
              <a:buFont typeface="Arial"/>
              <a:buChar char="▪"/>
            </a:pPr>
            <a:r>
              <a:rPr lang="zh-CN" altLang="en-US" sz="1300" b="1">
                <a:solidFill>
                  <a:schemeClr val="tx1"/>
                </a:solidFill>
              </a:rPr>
              <a:t>一对一辅导</a:t>
            </a:r>
            <a:endParaRPr lang="en-US" altLang="zh-CN" sz="1300" b="1">
              <a:solidFill>
                <a:schemeClr val="tx1"/>
              </a:solidFill>
            </a:endParaRPr>
          </a:p>
          <a:p>
            <a:pPr marL="193675" lvl="1" indent="-192088" defTabSz="895350">
              <a:buClr>
                <a:schemeClr val="tx2"/>
              </a:buClr>
              <a:buSzPct val="125000"/>
              <a:buFont typeface="Arial"/>
              <a:buChar char="▪"/>
            </a:pPr>
            <a:r>
              <a:rPr lang="zh-CN" altLang="en-US" sz="1300" b="1">
                <a:solidFill>
                  <a:schemeClr val="tx1"/>
                </a:solidFill>
              </a:rPr>
              <a:t>突破性项目辅导：</a:t>
            </a:r>
            <a:r>
              <a:rPr lang="zh-CN" altLang="en-US" sz="1300">
                <a:solidFill>
                  <a:schemeClr val="tx1"/>
                </a:solidFill>
              </a:rPr>
              <a:t>团队教练</a:t>
            </a:r>
            <a:endParaRPr lang="en-US" sz="1300" err="1">
              <a:solidFill>
                <a:schemeClr val="tx1"/>
              </a:solidFill>
            </a:endParaRPr>
          </a:p>
        </p:txBody>
      </p:sp>
      <p:sp>
        <p:nvSpPr>
          <p:cNvPr id="375" name="Rectangle 374"/>
          <p:cNvSpPr/>
          <p:nvPr/>
        </p:nvSpPr>
        <p:spPr>
          <a:xfrm>
            <a:off x="6813861" y="1415480"/>
            <a:ext cx="1367633" cy="1274557"/>
          </a:xfrm>
          <a:prstGeom prst="rect">
            <a:avLst/>
          </a:prstGeom>
          <a:solidFill>
            <a:schemeClr val="accent1"/>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marL="193675" lvl="1" indent="-192088" defTabSz="895350">
              <a:buClr>
                <a:schemeClr val="tx2"/>
              </a:buClr>
              <a:buSzPct val="125000"/>
              <a:buFont typeface="Arial"/>
              <a:buChar char="▪"/>
            </a:pPr>
            <a:r>
              <a:rPr lang="zh-CN" altLang="en-US" sz="1300" b="1">
                <a:solidFill>
                  <a:schemeClr val="tx1"/>
                </a:solidFill>
              </a:rPr>
              <a:t>一对一辅导</a:t>
            </a:r>
            <a:endParaRPr lang="en-US" altLang="zh-CN" sz="1300" b="1">
              <a:solidFill>
                <a:schemeClr val="tx1"/>
              </a:solidFill>
            </a:endParaRPr>
          </a:p>
          <a:p>
            <a:pPr marL="193675" lvl="1" indent="-192088" defTabSz="895350">
              <a:buClr>
                <a:schemeClr val="tx2"/>
              </a:buClr>
              <a:buSzPct val="125000"/>
              <a:buFont typeface="Arial"/>
              <a:buChar char="▪"/>
            </a:pPr>
            <a:r>
              <a:rPr lang="zh-CN" altLang="en-US" sz="1300" b="1">
                <a:solidFill>
                  <a:schemeClr val="tx1"/>
                </a:solidFill>
              </a:rPr>
              <a:t>突破性项目辅导：</a:t>
            </a:r>
            <a:r>
              <a:rPr lang="zh-CN" altLang="en-US" sz="1300">
                <a:solidFill>
                  <a:schemeClr val="tx1"/>
                </a:solidFill>
              </a:rPr>
              <a:t>团队教练</a:t>
            </a:r>
            <a:endParaRPr lang="en-US" sz="1300" err="1">
              <a:solidFill>
                <a:schemeClr val="tx1"/>
              </a:solidFill>
            </a:endParaRPr>
          </a:p>
        </p:txBody>
      </p:sp>
      <p:sp>
        <p:nvSpPr>
          <p:cNvPr id="380" name="Rectangle 379"/>
          <p:cNvSpPr/>
          <p:nvPr/>
        </p:nvSpPr>
        <p:spPr>
          <a:xfrm>
            <a:off x="788299" y="1415480"/>
            <a:ext cx="926210" cy="1274557"/>
          </a:xfrm>
          <a:prstGeom prst="rect">
            <a:avLst/>
          </a:prstGeom>
          <a:solidFill>
            <a:schemeClr val="accent1"/>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buClr>
                <a:schemeClr val="tx2"/>
              </a:buClr>
            </a:pPr>
            <a:r>
              <a:rPr lang="zh-CN" altLang="en-US" sz="1300" b="1" smtClean="0">
                <a:solidFill>
                  <a:schemeClr val="tx1"/>
                </a:solidFill>
              </a:rPr>
              <a:t>培训准备</a:t>
            </a:r>
            <a:r>
              <a:rPr lang="en-US" altLang="zh-CN" sz="1300" b="1" smtClean="0">
                <a:solidFill>
                  <a:schemeClr val="tx1"/>
                </a:solidFill>
              </a:rPr>
              <a:t>: </a:t>
            </a:r>
            <a:r>
              <a:rPr lang="en-US" altLang="zh-CN" sz="1300" smtClean="0">
                <a:solidFill>
                  <a:schemeClr val="tx1"/>
                </a:solidFill>
              </a:rPr>
              <a:t>Hogan</a:t>
            </a:r>
            <a:r>
              <a:rPr lang="zh-CN" altLang="en-US" sz="1300" smtClean="0">
                <a:solidFill>
                  <a:schemeClr val="tx1"/>
                </a:solidFill>
              </a:rPr>
              <a:t>测试、</a:t>
            </a:r>
            <a:r>
              <a:rPr lang="en-US" altLang="zh-CN" sz="1300" smtClean="0">
                <a:solidFill>
                  <a:schemeClr val="tx1"/>
                </a:solidFill>
              </a:rPr>
              <a:t>360</a:t>
            </a:r>
            <a:r>
              <a:rPr lang="zh-CN" altLang="en-US" sz="1300" smtClean="0">
                <a:solidFill>
                  <a:schemeClr val="tx1"/>
                </a:solidFill>
              </a:rPr>
              <a:t>度反馈</a:t>
            </a:r>
            <a:endParaRPr lang="en-US" altLang="zh-CN" sz="1300" smtClean="0">
              <a:solidFill>
                <a:schemeClr val="tx1"/>
              </a:solidFill>
            </a:endParaRPr>
          </a:p>
        </p:txBody>
      </p:sp>
      <p:sp>
        <p:nvSpPr>
          <p:cNvPr id="381" name="Rectangle 380"/>
          <p:cNvSpPr/>
          <p:nvPr/>
        </p:nvSpPr>
        <p:spPr>
          <a:xfrm>
            <a:off x="1691622" y="1415480"/>
            <a:ext cx="812181" cy="1274557"/>
          </a:xfrm>
          <a:prstGeom prst="rect">
            <a:avLst/>
          </a:prstGeom>
          <a:solidFill>
            <a:schemeClr val="accent3"/>
          </a:solidFill>
          <a:ln>
            <a:solidFill>
              <a:schemeClr val="bg1"/>
            </a:solidFill>
          </a:ln>
        </p:spPr>
        <p:txBody>
          <a:bodyPr wrap="square" lIns="72009" tIns="72009" rIns="72009" bIns="72009"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buClr>
                <a:schemeClr val="lt1"/>
              </a:buClr>
            </a:pPr>
            <a:r>
              <a:rPr lang="zh-CN" altLang="en-US" sz="1300" b="1" smtClean="0">
                <a:solidFill>
                  <a:schemeClr val="lt1"/>
                </a:solidFill>
                <a:latin typeface="+mn-lt"/>
              </a:rPr>
              <a:t>工作坊</a:t>
            </a:r>
            <a:r>
              <a:rPr lang="en-US" altLang="zh-CN" sz="1300" b="1" smtClean="0">
                <a:solidFill>
                  <a:schemeClr val="lt1"/>
                </a:solidFill>
                <a:latin typeface="+mn-lt"/>
              </a:rPr>
              <a:t>+</a:t>
            </a:r>
            <a:r>
              <a:rPr lang="zh-CN" altLang="en-US" sz="1300" b="1" smtClean="0">
                <a:solidFill>
                  <a:schemeClr val="lt1"/>
                </a:solidFill>
                <a:latin typeface="+mn-lt"/>
              </a:rPr>
              <a:t>突破性项目主题研讨会</a:t>
            </a:r>
            <a:endParaRPr lang="zh-CN" altLang="en-US" sz="1300" b="1">
              <a:solidFill>
                <a:schemeClr val="lt1"/>
              </a:solidFill>
              <a:latin typeface="+mn-lt"/>
            </a:endParaRPr>
          </a:p>
        </p:txBody>
      </p:sp>
      <p:sp>
        <p:nvSpPr>
          <p:cNvPr id="382" name="Rectangle 381"/>
          <p:cNvSpPr/>
          <p:nvPr/>
        </p:nvSpPr>
        <p:spPr>
          <a:xfrm>
            <a:off x="8181494" y="1415480"/>
            <a:ext cx="545783" cy="1274557"/>
          </a:xfrm>
          <a:prstGeom prst="rect">
            <a:avLst/>
          </a:prstGeom>
          <a:solidFill>
            <a:schemeClr val="accent3"/>
          </a:solidFill>
          <a:ln>
            <a:solidFill>
              <a:schemeClr val="bg1"/>
            </a:solidFill>
          </a:ln>
        </p:spPr>
        <p:txBody>
          <a:bodyPr wrap="square" lIns="72009" tIns="72009" rIns="72009" bIns="72009"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buClr>
                <a:schemeClr val="lt1"/>
              </a:buClr>
            </a:pPr>
            <a:r>
              <a:rPr lang="zh-CN" altLang="en-US" sz="1300" b="1" smtClean="0">
                <a:solidFill>
                  <a:schemeClr val="lt1"/>
                </a:solidFill>
                <a:latin typeface="+mn-lt"/>
              </a:rPr>
              <a:t>结业与评估考核</a:t>
            </a:r>
            <a:endParaRPr lang="zh-CN" altLang="en-US" sz="1300" b="1">
              <a:solidFill>
                <a:schemeClr val="lt1"/>
              </a:solidFill>
              <a:latin typeface="+mn-lt"/>
            </a:endParaRPr>
          </a:p>
        </p:txBody>
      </p:sp>
      <p:cxnSp>
        <p:nvCxnSpPr>
          <p:cNvPr id="431" name="Straight Connector 430"/>
          <p:cNvCxnSpPr/>
          <p:nvPr/>
        </p:nvCxnSpPr>
        <p:spPr>
          <a:xfrm>
            <a:off x="263843" y="2909912"/>
            <a:ext cx="1075859"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437" name="Rectangle 436"/>
          <p:cNvSpPr/>
          <p:nvPr/>
        </p:nvSpPr>
        <p:spPr>
          <a:xfrm>
            <a:off x="262879" y="2979198"/>
            <a:ext cx="1076823" cy="1892826"/>
          </a:xfrm>
          <a:prstGeom prst="rect">
            <a:avLst/>
          </a:prstGeom>
        </p:spPr>
        <p:txBody>
          <a:bodyPr wrap="square">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buClr>
                <a:schemeClr val="tx2"/>
              </a:buClr>
              <a:buSzPct val="125000"/>
              <a:buFont typeface="Arial"/>
              <a:buChar char="▪"/>
            </a:pPr>
            <a:r>
              <a:rPr lang="zh-CN" altLang="en-US" sz="1300" b="1">
                <a:latin typeface="+mn-lt"/>
              </a:rPr>
              <a:t>通过</a:t>
            </a:r>
            <a:r>
              <a:rPr lang="en-US" sz="1300" b="1">
                <a:latin typeface="+mn-lt"/>
              </a:rPr>
              <a:t>Hogan</a:t>
            </a:r>
            <a:r>
              <a:rPr lang="zh-CN" altLang="en-US" sz="1300" b="1">
                <a:latin typeface="+mn-lt"/>
              </a:rPr>
              <a:t>测试和</a:t>
            </a:r>
            <a:r>
              <a:rPr lang="en-US" sz="1300" b="1">
                <a:latin typeface="+mn-lt"/>
              </a:rPr>
              <a:t>360</a:t>
            </a:r>
            <a:r>
              <a:rPr lang="zh-CN" altLang="en-US" sz="1300" b="1">
                <a:latin typeface="+mn-lt"/>
              </a:rPr>
              <a:t>度反馈</a:t>
            </a:r>
            <a:r>
              <a:rPr lang="en-US" altLang="zh-CN" sz="1300" b="1" baseline="30000">
                <a:latin typeface="+mn-lt"/>
              </a:rPr>
              <a:t>1</a:t>
            </a:r>
            <a:r>
              <a:rPr lang="zh-CN" altLang="en-US" sz="1300">
                <a:latin typeface="+mn-lt"/>
              </a:rPr>
              <a:t>，充分了解每个学员的现状，指导定制化培训 </a:t>
            </a:r>
            <a:endParaRPr lang="en-US" sz="1300">
              <a:latin typeface="+mn-lt"/>
            </a:endParaRPr>
          </a:p>
        </p:txBody>
      </p:sp>
      <p:grpSp>
        <p:nvGrpSpPr>
          <p:cNvPr id="440" name="Group 439"/>
          <p:cNvGrpSpPr/>
          <p:nvPr/>
        </p:nvGrpSpPr>
        <p:grpSpPr>
          <a:xfrm>
            <a:off x="233916" y="1120200"/>
            <a:ext cx="8378456" cy="225995"/>
            <a:chOff x="1715046" y="1234491"/>
            <a:chExt cx="6070984" cy="335618"/>
          </a:xfrm>
        </p:grpSpPr>
        <p:sp>
          <p:nvSpPr>
            <p:cNvPr id="438" name="Line 22"/>
            <p:cNvSpPr>
              <a:spLocks noChangeShapeType="1"/>
            </p:cNvSpPr>
            <p:nvPr/>
          </p:nvSpPr>
          <p:spPr bwMode="gray">
            <a:xfrm>
              <a:off x="1715046" y="1390132"/>
              <a:ext cx="5966420" cy="5376"/>
            </a:xfrm>
            <a:prstGeom prst="line">
              <a:avLst/>
            </a:prstGeom>
            <a:noFill/>
            <a:ln w="114300">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322" tIns="45662" rIns="91322" bIns="45662"/>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GB" sz="1300">
                <a:solidFill>
                  <a:srgbClr val="000000"/>
                </a:solidFill>
              </a:endParaRPr>
            </a:p>
          </p:txBody>
        </p:sp>
        <p:sp>
          <p:nvSpPr>
            <p:cNvPr id="439" name="AutoShape 23"/>
            <p:cNvSpPr>
              <a:spLocks noChangeArrowheads="1"/>
            </p:cNvSpPr>
            <p:nvPr>
              <p:custDataLst>
                <p:tags r:id="rId6"/>
              </p:custDataLst>
            </p:nvPr>
          </p:nvSpPr>
          <p:spPr bwMode="gray">
            <a:xfrm rot="5400000">
              <a:off x="7556849" y="1340928"/>
              <a:ext cx="335618" cy="122744"/>
            </a:xfrm>
            <a:prstGeom prst="triangle">
              <a:avLst>
                <a:gd name="adj" fmla="val 50000"/>
              </a:avLst>
            </a:prstGeom>
            <a:solidFill>
              <a:schemeClr val="hlink"/>
            </a:solidFill>
            <a:ln>
              <a:noFill/>
            </a:ln>
            <a:effectLst/>
            <a:extLst>
              <a:ext uri="{91240B29-F687-4F45-9708-019B960494DF}">
                <a14:hiddenLine xmlns:a14="http://schemas.microsoft.com/office/drawing/2010/main" w="9525">
                  <a:solidFill>
                    <a:schemeClr val="accent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322" tIns="45662" rIns="91322" bIns="4566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GB" sz="1300">
                <a:solidFill>
                  <a:srgbClr val="000000"/>
                </a:solidFill>
              </a:endParaRPr>
            </a:p>
          </p:txBody>
        </p:sp>
      </p:grpSp>
      <p:sp>
        <p:nvSpPr>
          <p:cNvPr id="441" name="TextBox 440"/>
          <p:cNvSpPr txBox="1"/>
          <p:nvPr/>
        </p:nvSpPr>
        <p:spPr>
          <a:xfrm>
            <a:off x="215684" y="882177"/>
            <a:ext cx="352220" cy="200055"/>
          </a:xfrm>
          <a:prstGeom prst="rect">
            <a:avLst/>
          </a:prstGeom>
        </p:spPr>
        <p:txBody>
          <a:bodyPr vert="horz" wrap="square" lIns="0" tIns="0" rIns="0" bIns="0" rtlCol="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r>
              <a:rPr lang="en-US" sz="1300" b="1" smtClean="0"/>
              <a:t>7</a:t>
            </a:r>
            <a:r>
              <a:rPr lang="zh-CN" altLang="en-US" sz="1300" b="1" smtClean="0"/>
              <a:t>月</a:t>
            </a:r>
            <a:endParaRPr lang="en-US" sz="1300" b="1"/>
          </a:p>
        </p:txBody>
      </p:sp>
      <p:sp>
        <p:nvSpPr>
          <p:cNvPr id="442" name="TextBox 441"/>
          <p:cNvSpPr txBox="1"/>
          <p:nvPr/>
        </p:nvSpPr>
        <p:spPr>
          <a:xfrm>
            <a:off x="8095369" y="882177"/>
            <a:ext cx="517003" cy="361413"/>
          </a:xfrm>
          <a:prstGeom prst="rect">
            <a:avLst/>
          </a:prstGeom>
        </p:spPr>
        <p:txBody>
          <a:bodyPr vert="horz" wrap="square" lIns="0" tIns="0" rIns="0" bIns="0" rtlCol="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r>
              <a:rPr lang="en-US" altLang="zh-CN" sz="1300" b="1" smtClean="0"/>
              <a:t>12</a:t>
            </a:r>
            <a:r>
              <a:rPr lang="zh-CN" altLang="en-US" sz="1300" b="1" smtClean="0"/>
              <a:t>月</a:t>
            </a:r>
            <a:endParaRPr lang="en-US" sz="1300" b="1"/>
          </a:p>
        </p:txBody>
      </p:sp>
      <p:sp>
        <p:nvSpPr>
          <p:cNvPr id="443" name="Rectangle 442"/>
          <p:cNvSpPr/>
          <p:nvPr/>
        </p:nvSpPr>
        <p:spPr>
          <a:xfrm>
            <a:off x="3840199" y="1415480"/>
            <a:ext cx="812181" cy="1274557"/>
          </a:xfrm>
          <a:prstGeom prst="rect">
            <a:avLst/>
          </a:prstGeom>
          <a:solidFill>
            <a:schemeClr val="accent3"/>
          </a:solidFill>
          <a:ln>
            <a:solidFill>
              <a:schemeClr val="bg1"/>
            </a:solidFill>
          </a:ln>
        </p:spPr>
        <p:txBody>
          <a:bodyPr wrap="square" lIns="72009" tIns="72009" rIns="72009" bIns="72009"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buClr>
                <a:schemeClr val="lt1"/>
              </a:buClr>
            </a:pPr>
            <a:r>
              <a:rPr lang="zh-CN" altLang="en-US" sz="1300" b="1" smtClean="0">
                <a:solidFill>
                  <a:schemeClr val="lt1"/>
                </a:solidFill>
                <a:latin typeface="+mn-lt"/>
              </a:rPr>
              <a:t>工作坊</a:t>
            </a:r>
            <a:r>
              <a:rPr lang="en-US" altLang="zh-CN" sz="1300" b="1" smtClean="0">
                <a:solidFill>
                  <a:schemeClr val="lt1"/>
                </a:solidFill>
                <a:latin typeface="+mn-lt"/>
              </a:rPr>
              <a:t>+</a:t>
            </a:r>
            <a:r>
              <a:rPr lang="zh-CN" altLang="en-US" sz="1300" b="1" smtClean="0">
                <a:solidFill>
                  <a:schemeClr val="lt1"/>
                </a:solidFill>
                <a:latin typeface="+mn-lt"/>
              </a:rPr>
              <a:t>突破性项目主题研讨会</a:t>
            </a:r>
            <a:endParaRPr lang="zh-CN" altLang="en-US" sz="1300" b="1">
              <a:solidFill>
                <a:schemeClr val="lt1"/>
              </a:solidFill>
              <a:latin typeface="+mn-lt"/>
            </a:endParaRPr>
          </a:p>
        </p:txBody>
      </p:sp>
      <p:sp>
        <p:nvSpPr>
          <p:cNvPr id="444" name="Rectangle 443"/>
          <p:cNvSpPr/>
          <p:nvPr/>
        </p:nvSpPr>
        <p:spPr>
          <a:xfrm>
            <a:off x="6001680" y="1415480"/>
            <a:ext cx="812181" cy="1274557"/>
          </a:xfrm>
          <a:prstGeom prst="rect">
            <a:avLst/>
          </a:prstGeom>
          <a:solidFill>
            <a:schemeClr val="accent3"/>
          </a:solidFill>
          <a:ln>
            <a:solidFill>
              <a:schemeClr val="bg1"/>
            </a:solidFill>
          </a:ln>
        </p:spPr>
        <p:txBody>
          <a:bodyPr wrap="square" lIns="72009" tIns="72009" rIns="72009" bIns="72009"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buClr>
                <a:schemeClr val="lt1"/>
              </a:buClr>
            </a:pPr>
            <a:r>
              <a:rPr lang="zh-CN" altLang="en-US" sz="1300" b="1" smtClean="0">
                <a:solidFill>
                  <a:schemeClr val="lt1"/>
                </a:solidFill>
                <a:latin typeface="+mn-lt"/>
              </a:rPr>
              <a:t>工作坊</a:t>
            </a:r>
            <a:r>
              <a:rPr lang="en-US" altLang="zh-CN" sz="1300" b="1" smtClean="0">
                <a:solidFill>
                  <a:schemeClr val="lt1"/>
                </a:solidFill>
                <a:latin typeface="+mn-lt"/>
              </a:rPr>
              <a:t>+</a:t>
            </a:r>
            <a:r>
              <a:rPr lang="zh-CN" altLang="en-US" sz="1300" b="1" smtClean="0">
                <a:solidFill>
                  <a:schemeClr val="lt1"/>
                </a:solidFill>
                <a:latin typeface="+mn-lt"/>
              </a:rPr>
              <a:t>突破性项目主题研讨会</a:t>
            </a:r>
            <a:endParaRPr lang="zh-CN" altLang="en-US" sz="1300" b="1">
              <a:solidFill>
                <a:schemeClr val="lt1"/>
              </a:solidFill>
              <a:latin typeface="+mn-lt"/>
            </a:endParaRPr>
          </a:p>
        </p:txBody>
      </p:sp>
      <p:sp>
        <p:nvSpPr>
          <p:cNvPr id="446" name="4. Footnote"/>
          <p:cNvSpPr txBox="1">
            <a:spLocks noChangeArrowheads="1"/>
          </p:cNvSpPr>
          <p:nvPr/>
        </p:nvSpPr>
        <p:spPr bwMode="auto">
          <a:xfrm>
            <a:off x="119063" y="6080137"/>
            <a:ext cx="8548687" cy="15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marL="104775" indent="-104775" algn="l" defTabSz="895350" rtl="0" fontAlgn="base">
              <a:spcBef>
                <a:spcPct val="0"/>
              </a:spcBef>
              <a:spcAft>
                <a:spcPct val="0"/>
              </a:spcAft>
              <a:defRPr sz="1000" kern="1200">
                <a:solidFill>
                  <a:schemeClr val="tx1"/>
                </a:solidFill>
                <a:latin typeface="Arial"/>
                <a:ea typeface="+mn-ea"/>
                <a:cs typeface="+mn-cs"/>
              </a:defRPr>
            </a:lvl1pPr>
            <a:lvl2pPr marL="1031875" algn="l" defTabSz="895350" rtl="0" fontAlgn="base">
              <a:spcBef>
                <a:spcPct val="0"/>
              </a:spcBef>
              <a:spcAft>
                <a:spcPct val="0"/>
              </a:spcAft>
              <a:defRPr sz="2400" kern="1200">
                <a:solidFill>
                  <a:schemeClr val="tx1"/>
                </a:solidFill>
                <a:latin typeface="Arial"/>
                <a:ea typeface="+mn-ea"/>
                <a:cs typeface="+mn-cs"/>
              </a:defRPr>
            </a:lvl2pPr>
            <a:lvl3pPr marL="1217613" algn="l" defTabSz="895350" rtl="0" fontAlgn="base">
              <a:spcBef>
                <a:spcPct val="0"/>
              </a:spcBef>
              <a:spcAft>
                <a:spcPct val="0"/>
              </a:spcAft>
              <a:defRPr sz="2400" kern="1200">
                <a:solidFill>
                  <a:schemeClr val="tx1"/>
                </a:solidFill>
                <a:latin typeface="Arial"/>
                <a:ea typeface="+mn-ea"/>
                <a:cs typeface="+mn-cs"/>
              </a:defRPr>
            </a:lvl3pPr>
            <a:lvl4pPr marL="1404938" algn="l" defTabSz="895350" rtl="0" fontAlgn="base">
              <a:spcBef>
                <a:spcPct val="0"/>
              </a:spcBef>
              <a:spcAft>
                <a:spcPct val="0"/>
              </a:spcAft>
              <a:defRPr sz="2400" kern="1200">
                <a:solidFill>
                  <a:schemeClr val="tx1"/>
                </a:solidFill>
                <a:latin typeface="Arial"/>
                <a:ea typeface="+mn-ea"/>
                <a:cs typeface="+mn-cs"/>
              </a:defRPr>
            </a:lvl4pPr>
            <a:lvl5pPr marL="1792288" algn="l" defTabSz="895350" rtl="0" fontAlgn="base">
              <a:spcBef>
                <a:spcPct val="0"/>
              </a:spcBef>
              <a:spcAft>
                <a:spcPct val="0"/>
              </a:spcAft>
              <a:defRPr sz="2400" kern="1200">
                <a:solidFill>
                  <a:schemeClr val="tx1"/>
                </a:solidFill>
                <a:latin typeface="Arial"/>
                <a:ea typeface="+mn-ea"/>
                <a:cs typeface="+mn-cs"/>
              </a:defRPr>
            </a:lvl5pPr>
            <a:lvl6pPr marL="2249488"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706688"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163888"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621088"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r>
              <a:rPr lang="en-US" altLang="zh-CN"/>
              <a:t>1 </a:t>
            </a:r>
            <a:r>
              <a:rPr lang="zh-CN" altLang="en-US" smtClean="0"/>
              <a:t>结合</a:t>
            </a:r>
            <a:r>
              <a:rPr lang="zh-CN" altLang="en-US"/>
              <a:t>新城现有</a:t>
            </a:r>
            <a:r>
              <a:rPr lang="en-US" altLang="zh-CN"/>
              <a:t>360</a:t>
            </a:r>
            <a:r>
              <a:rPr lang="zh-CN" altLang="en-US"/>
              <a:t>度反馈的情况，视需要</a:t>
            </a:r>
            <a:r>
              <a:rPr lang="zh-CN" altLang="en-US" smtClean="0"/>
              <a:t>开展</a:t>
            </a:r>
            <a:endParaRPr lang="en-US" altLang="zh-CN"/>
          </a:p>
        </p:txBody>
      </p:sp>
      <p:cxnSp>
        <p:nvCxnSpPr>
          <p:cNvPr id="448" name="Straight Connector 447"/>
          <p:cNvCxnSpPr/>
          <p:nvPr/>
        </p:nvCxnSpPr>
        <p:spPr>
          <a:xfrm>
            <a:off x="1443389" y="2912652"/>
            <a:ext cx="2575718"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450" name="Rectangle 449"/>
          <p:cNvSpPr/>
          <p:nvPr/>
        </p:nvSpPr>
        <p:spPr>
          <a:xfrm>
            <a:off x="1339703" y="2979198"/>
            <a:ext cx="2829054" cy="1692771"/>
          </a:xfrm>
          <a:prstGeom prst="rect">
            <a:avLst/>
          </a:prstGeom>
        </p:spPr>
        <p:txBody>
          <a:bodyPr wrap="square">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buClr>
                <a:schemeClr val="tx2"/>
              </a:buClr>
              <a:buSzPct val="125000"/>
              <a:buFont typeface="Arial"/>
              <a:buChar char="▪"/>
            </a:pPr>
            <a:r>
              <a:rPr lang="zh-CN" altLang="en-US" sz="1300" b="1">
                <a:latin typeface="+mn-lt"/>
              </a:rPr>
              <a:t>领导力工</a:t>
            </a:r>
            <a:r>
              <a:rPr lang="zh-CN" altLang="en-US" sz="1300" b="1" smtClean="0">
                <a:latin typeface="+mn-lt"/>
              </a:rPr>
              <a:t>作坊共</a:t>
            </a:r>
            <a:r>
              <a:rPr lang="zh-CN" altLang="en-US" sz="1300" b="1">
                <a:latin typeface="+mn-lt"/>
              </a:rPr>
              <a:t>召开</a:t>
            </a:r>
            <a:r>
              <a:rPr lang="en-US" sz="1300" b="1">
                <a:latin typeface="+mn-lt"/>
              </a:rPr>
              <a:t>3</a:t>
            </a:r>
            <a:r>
              <a:rPr lang="zh-CN" altLang="en-US" sz="1300" b="1" smtClean="0">
                <a:latin typeface="+mn-lt"/>
              </a:rPr>
              <a:t>次，</a:t>
            </a:r>
            <a:r>
              <a:rPr lang="zh-CN" altLang="en-US" sz="1300" smtClean="0">
                <a:latin typeface="+mn-lt"/>
              </a:rPr>
              <a:t>每次</a:t>
            </a:r>
            <a:r>
              <a:rPr lang="zh-CN" altLang="en-US" sz="1300">
                <a:latin typeface="+mn-lt"/>
              </a:rPr>
              <a:t>约</a:t>
            </a:r>
            <a:r>
              <a:rPr lang="en-US" sz="1300">
                <a:latin typeface="+mn-lt"/>
              </a:rPr>
              <a:t>1-2</a:t>
            </a:r>
            <a:r>
              <a:rPr lang="zh-CN" altLang="en-US" sz="1300">
                <a:latin typeface="+mn-lt"/>
              </a:rPr>
              <a:t>天</a:t>
            </a:r>
            <a:r>
              <a:rPr lang="zh-CN" altLang="en-US" sz="1300" smtClean="0">
                <a:latin typeface="+mn-lt"/>
              </a:rPr>
              <a:t>，依次涵盖</a:t>
            </a:r>
            <a:r>
              <a:rPr lang="zh-CN" altLang="en-US" sz="1300">
                <a:latin typeface="+mn-lt"/>
              </a:rPr>
              <a:t>三个不同主题：领导自我、领导他人和领导</a:t>
            </a:r>
            <a:r>
              <a:rPr lang="zh-CN" altLang="en-US" sz="1300" smtClean="0">
                <a:latin typeface="+mn-lt"/>
              </a:rPr>
              <a:t>组织</a:t>
            </a:r>
            <a:endParaRPr lang="en-US" altLang="zh-CN" sz="1300" smtClean="0">
              <a:latin typeface="+mn-lt"/>
            </a:endParaRPr>
          </a:p>
          <a:p>
            <a:pPr marL="193675" lvl="1" indent="-192088" defTabSz="895350">
              <a:buClr>
                <a:schemeClr val="tx2"/>
              </a:buClr>
              <a:buSzPct val="125000"/>
              <a:buFont typeface="Arial"/>
              <a:buChar char="▪"/>
            </a:pPr>
            <a:r>
              <a:rPr lang="zh-CN" altLang="en-US" sz="1300" b="1" smtClean="0"/>
              <a:t>突破性项目主题讨论会与</a:t>
            </a:r>
            <a:r>
              <a:rPr lang="zh-CN" altLang="en-US" sz="1300" b="1"/>
              <a:t>领导力工作坊同期举行，</a:t>
            </a:r>
            <a:r>
              <a:rPr lang="zh-CN" altLang="en-US" sz="1300"/>
              <a:t>时间半天左右，主要内容一是常规团队教练；二是所有学员参与的汇报和讨论，</a:t>
            </a:r>
            <a:r>
              <a:rPr lang="zh-CN" altLang="en-US" sz="1300" smtClean="0"/>
              <a:t>相互分享和学习</a:t>
            </a:r>
            <a:endParaRPr lang="en-US" sz="1300">
              <a:latin typeface="+mn-lt"/>
            </a:endParaRPr>
          </a:p>
        </p:txBody>
      </p:sp>
      <p:cxnSp>
        <p:nvCxnSpPr>
          <p:cNvPr id="452" name="Straight Connector 451"/>
          <p:cNvCxnSpPr/>
          <p:nvPr/>
        </p:nvCxnSpPr>
        <p:spPr>
          <a:xfrm flipV="1">
            <a:off x="4168757" y="2907297"/>
            <a:ext cx="2037687" cy="2615"/>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453" name="Straight Connector 452"/>
          <p:cNvCxnSpPr>
            <a:stCxn id="374" idx="2"/>
          </p:cNvCxnSpPr>
          <p:nvPr/>
        </p:nvCxnSpPr>
        <p:spPr>
          <a:xfrm flipH="1">
            <a:off x="5336197" y="2690037"/>
            <a:ext cx="0" cy="222615"/>
          </a:xfrm>
          <a:prstGeom prst="line">
            <a:avLst/>
          </a:prstGeom>
          <a:noFill/>
          <a:ln w="19050">
            <a:solidFill>
              <a:schemeClr val="accent3"/>
            </a:solidFill>
            <a:headEnd type="oval"/>
          </a:ln>
        </p:spPr>
        <p:style>
          <a:lnRef idx="2">
            <a:schemeClr val="accent1">
              <a:shade val="50000"/>
            </a:schemeClr>
          </a:lnRef>
          <a:fillRef idx="1">
            <a:schemeClr val="accent1"/>
          </a:fillRef>
          <a:effectRef idx="0">
            <a:schemeClr val="accent1"/>
          </a:effectRef>
          <a:fontRef idx="minor">
            <a:schemeClr val="lt1"/>
          </a:fontRef>
        </p:style>
      </p:cxnSp>
      <p:sp>
        <p:nvSpPr>
          <p:cNvPr id="455" name="Rectangle 454"/>
          <p:cNvSpPr/>
          <p:nvPr/>
        </p:nvSpPr>
        <p:spPr>
          <a:xfrm>
            <a:off x="4157336" y="2971984"/>
            <a:ext cx="2155431" cy="1692771"/>
          </a:xfrm>
          <a:prstGeom prst="rect">
            <a:avLst/>
          </a:prstGeom>
        </p:spPr>
        <p:txBody>
          <a:bodyPr wrap="square">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buClr>
                <a:schemeClr val="tx2"/>
              </a:buClr>
              <a:buSzPct val="125000"/>
              <a:buFont typeface="Arial"/>
              <a:buChar char="▪"/>
            </a:pPr>
            <a:r>
              <a:rPr lang="zh-CN" altLang="en-US" sz="1300" b="1">
                <a:latin typeface="Times New Roman" panose="02020603050405020304" pitchFamily="18" charset="0"/>
                <a:ea typeface="楷体" panose="02010609060101010101" pitchFamily="49" charset="-122"/>
                <a:cs typeface="Times New Roman" panose="02020603050405020304" pitchFamily="18" charset="0"/>
              </a:rPr>
              <a:t>一对一辅导视学员</a:t>
            </a:r>
            <a:r>
              <a:rPr lang="zh-CN" altLang="en-US" sz="1300" b="1">
                <a:latin typeface="+mn-lt"/>
              </a:rPr>
              <a:t>特点和需要定制化开展，</a:t>
            </a:r>
            <a:r>
              <a:rPr lang="zh-CN" altLang="en-US" sz="1300">
                <a:latin typeface="+mn-lt"/>
              </a:rPr>
              <a:t>每个学员共进行</a:t>
            </a:r>
            <a:r>
              <a:rPr lang="en-US" sz="1300">
                <a:latin typeface="+mn-lt"/>
              </a:rPr>
              <a:t>4-6</a:t>
            </a:r>
            <a:r>
              <a:rPr lang="zh-CN" altLang="en-US" sz="1300" smtClean="0">
                <a:latin typeface="+mn-lt"/>
              </a:rPr>
              <a:t>次</a:t>
            </a:r>
            <a:endParaRPr lang="en-US" altLang="zh-CN" sz="1300" smtClean="0">
              <a:latin typeface="+mn-lt"/>
            </a:endParaRPr>
          </a:p>
          <a:p>
            <a:pPr marL="193675" lvl="1" indent="-192088" defTabSz="895350">
              <a:buClr>
                <a:schemeClr val="tx2"/>
              </a:buClr>
              <a:buSzPct val="125000"/>
              <a:buFont typeface="Arial"/>
              <a:buChar char="▪"/>
            </a:pPr>
            <a:r>
              <a:rPr lang="zh-CN" altLang="en-US" sz="1300" b="1"/>
              <a:t>团队教练以突破性项目团队为单位开展，</a:t>
            </a:r>
            <a:r>
              <a:rPr lang="zh-CN" altLang="en-US" sz="1300"/>
              <a:t>共</a:t>
            </a:r>
            <a:r>
              <a:rPr lang="en-US" sz="1300"/>
              <a:t>3-4</a:t>
            </a:r>
            <a:r>
              <a:rPr lang="zh-CN" altLang="en-US" sz="1300"/>
              <a:t>次，每次约</a:t>
            </a:r>
            <a:r>
              <a:rPr lang="en-US" sz="1300"/>
              <a:t>2</a:t>
            </a:r>
            <a:r>
              <a:rPr lang="zh-CN" altLang="en-US" sz="1300"/>
              <a:t>个</a:t>
            </a:r>
            <a:r>
              <a:rPr lang="zh-CN" altLang="en-US" sz="1300" smtClean="0"/>
              <a:t>小时，</a:t>
            </a:r>
            <a:r>
              <a:rPr lang="zh-CN" altLang="en-US" sz="1300" b="1"/>
              <a:t>主要目的是</a:t>
            </a:r>
            <a:r>
              <a:rPr lang="zh-CN" altLang="en-US" sz="1300" b="1" smtClean="0"/>
              <a:t>通过辅导，</a:t>
            </a:r>
            <a:r>
              <a:rPr lang="zh-CN" altLang="en-US" sz="1300" b="1"/>
              <a:t>推动突破性项目落地</a:t>
            </a:r>
            <a:endParaRPr lang="en-US" sz="1300">
              <a:latin typeface="+mn-lt"/>
            </a:endParaRPr>
          </a:p>
        </p:txBody>
      </p:sp>
      <p:sp>
        <p:nvSpPr>
          <p:cNvPr id="461" name="Rectangle 460"/>
          <p:cNvSpPr/>
          <p:nvPr/>
        </p:nvSpPr>
        <p:spPr>
          <a:xfrm>
            <a:off x="6206444" y="2971984"/>
            <a:ext cx="2612855" cy="2092881"/>
          </a:xfrm>
          <a:prstGeom prst="rect">
            <a:avLst/>
          </a:prstGeom>
        </p:spPr>
        <p:txBody>
          <a:bodyPr wrap="square">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300" b="1" smtClean="0">
                <a:latin typeface="Times New Roman" panose="02020603050405020304" pitchFamily="18" charset="0"/>
                <a:ea typeface="楷体" panose="02010609060101010101" pitchFamily="49" charset="-122"/>
                <a:cs typeface="Times New Roman" panose="02020603050405020304" pitchFamily="18" charset="0"/>
              </a:rPr>
              <a:t>评估与考核包括</a:t>
            </a:r>
            <a:r>
              <a:rPr lang="zh-CN" altLang="en-US" sz="1300" b="1">
                <a:latin typeface="Times New Roman" panose="02020603050405020304" pitchFamily="18" charset="0"/>
                <a:ea typeface="楷体" panose="02010609060101010101" pitchFamily="49" charset="-122"/>
                <a:cs typeface="Times New Roman" panose="02020603050405020304" pitchFamily="18" charset="0"/>
              </a:rPr>
              <a:t>两个</a:t>
            </a:r>
            <a:r>
              <a:rPr lang="zh-CN" altLang="en-US" sz="1300" b="1" smtClean="0">
                <a:latin typeface="Times New Roman" panose="02020603050405020304" pitchFamily="18" charset="0"/>
                <a:ea typeface="楷体" panose="02010609060101010101" pitchFamily="49" charset="-122"/>
                <a:cs typeface="Times New Roman" panose="02020603050405020304" pitchFamily="18" charset="0"/>
              </a:rPr>
              <a:t>部分</a:t>
            </a:r>
            <a:endParaRPr lang="en-US" altLang="zh-CN" sz="1300" b="1" smtClean="0">
              <a:latin typeface="Times New Roman" panose="02020603050405020304" pitchFamily="18" charset="0"/>
              <a:ea typeface="楷体" panose="02010609060101010101" pitchFamily="49" charset="-122"/>
              <a:cs typeface="Times New Roman" panose="02020603050405020304" pitchFamily="18" charset="0"/>
            </a:endParaRPr>
          </a:p>
          <a:p>
            <a:pPr marL="193675" lvl="1" indent="-192088" defTabSz="895350">
              <a:buClr>
                <a:schemeClr val="tx2"/>
              </a:buClr>
              <a:buSzPct val="125000"/>
              <a:buFont typeface="Arial"/>
              <a:buChar char="▪"/>
            </a:pPr>
            <a:r>
              <a:rPr lang="zh-CN" altLang="en-US" sz="1300" smtClean="0">
                <a:latin typeface="Times New Roman" panose="02020603050405020304" pitchFamily="18" charset="0"/>
                <a:ea typeface="楷体" panose="02010609060101010101" pitchFamily="49" charset="-122"/>
                <a:cs typeface="Times New Roman" panose="02020603050405020304" pitchFamily="18" charset="0"/>
              </a:rPr>
              <a:t>通过</a:t>
            </a:r>
            <a:r>
              <a:rPr lang="zh-CN" altLang="en-US" sz="1300">
                <a:latin typeface="Times New Roman" panose="02020603050405020304" pitchFamily="18" charset="0"/>
                <a:ea typeface="楷体" panose="02010609060101010101" pitchFamily="49" charset="-122"/>
                <a:cs typeface="Times New Roman" panose="02020603050405020304" pitchFamily="18" charset="0"/>
              </a:rPr>
              <a:t>培训结束</a:t>
            </a:r>
            <a:r>
              <a:rPr lang="zh-CN" altLang="en-US" sz="1300" smtClean="0">
                <a:latin typeface="Times New Roman" panose="02020603050405020304" pitchFamily="18" charset="0"/>
                <a:ea typeface="楷体" panose="02010609060101010101" pitchFamily="49" charset="-122"/>
                <a:cs typeface="Times New Roman" panose="02020603050405020304" pitchFamily="18" charset="0"/>
              </a:rPr>
              <a:t>时的</a:t>
            </a:r>
            <a:r>
              <a:rPr lang="en-US" sz="1300" b="1" smtClean="0">
                <a:latin typeface="Times New Roman" panose="02020603050405020304" pitchFamily="18" charset="0"/>
                <a:ea typeface="楷体" panose="02010609060101010101" pitchFamily="49" charset="-122"/>
                <a:cs typeface="Times New Roman" panose="02020603050405020304" pitchFamily="18" charset="0"/>
              </a:rPr>
              <a:t>360</a:t>
            </a:r>
            <a:r>
              <a:rPr lang="zh-CN" altLang="en-US" sz="1300" b="1">
                <a:latin typeface="Times New Roman" panose="02020603050405020304" pitchFamily="18" charset="0"/>
                <a:ea typeface="楷体" panose="02010609060101010101" pitchFamily="49" charset="-122"/>
                <a:cs typeface="Times New Roman" panose="02020603050405020304" pitchFamily="18" charset="0"/>
              </a:rPr>
              <a:t>度反馈，</a:t>
            </a:r>
            <a:r>
              <a:rPr lang="zh-CN" altLang="en-US" sz="1300">
                <a:latin typeface="Times New Roman" panose="02020603050405020304" pitchFamily="18" charset="0"/>
                <a:ea typeface="楷体" panose="02010609060101010101" pitchFamily="49" charset="-122"/>
                <a:cs typeface="Times New Roman" panose="02020603050405020304" pitchFamily="18" charset="0"/>
              </a:rPr>
              <a:t>对领导力工作坊和一对一</a:t>
            </a:r>
            <a:r>
              <a:rPr lang="zh-CN" altLang="en-US" sz="1300" smtClean="0">
                <a:latin typeface="Times New Roman" panose="02020603050405020304" pitchFamily="18" charset="0"/>
                <a:ea typeface="楷体" panose="02010609060101010101" pitchFamily="49" charset="-122"/>
                <a:cs typeface="Times New Roman" panose="02020603050405020304" pitchFamily="18" charset="0"/>
              </a:rPr>
              <a:t>辅导效果</a:t>
            </a:r>
            <a:r>
              <a:rPr lang="zh-CN" altLang="en-US" sz="1300">
                <a:latin typeface="Times New Roman" panose="02020603050405020304" pitchFamily="18" charset="0"/>
                <a:ea typeface="楷体" panose="02010609060101010101" pitchFamily="49" charset="-122"/>
                <a:cs typeface="Times New Roman" panose="02020603050405020304" pitchFamily="18" charset="0"/>
              </a:rPr>
              <a:t>进行</a:t>
            </a:r>
            <a:r>
              <a:rPr lang="zh-CN" altLang="en-US" sz="1300" smtClean="0">
                <a:latin typeface="Times New Roman" panose="02020603050405020304" pitchFamily="18" charset="0"/>
                <a:ea typeface="楷体" panose="02010609060101010101" pitchFamily="49" charset="-122"/>
                <a:cs typeface="Times New Roman" panose="02020603050405020304" pitchFamily="18" charset="0"/>
              </a:rPr>
              <a:t>评估</a:t>
            </a:r>
            <a:endParaRPr lang="en-US" altLang="zh-CN" sz="1300" smtClean="0">
              <a:latin typeface="Times New Roman" panose="02020603050405020304" pitchFamily="18" charset="0"/>
              <a:ea typeface="楷体" panose="02010609060101010101" pitchFamily="49" charset="-122"/>
              <a:cs typeface="Times New Roman" panose="02020603050405020304" pitchFamily="18" charset="0"/>
            </a:endParaRPr>
          </a:p>
          <a:p>
            <a:pPr marL="193675" lvl="1" indent="-192088" defTabSz="895350">
              <a:buClr>
                <a:schemeClr val="tx2"/>
              </a:buClr>
              <a:buSzPct val="125000"/>
              <a:buFont typeface="Arial"/>
              <a:buChar char="▪"/>
            </a:pPr>
            <a:r>
              <a:rPr lang="zh-CN" altLang="en-US" sz="1300" smtClean="0">
                <a:latin typeface="Times New Roman" panose="02020603050405020304" pitchFamily="18" charset="0"/>
                <a:ea typeface="楷体" panose="02010609060101010101" pitchFamily="49" charset="-122"/>
                <a:cs typeface="Times New Roman" panose="02020603050405020304" pitchFamily="18" charset="0"/>
              </a:rPr>
              <a:t>设计</a:t>
            </a:r>
            <a:r>
              <a:rPr lang="zh-CN" altLang="en-US" sz="1300">
                <a:latin typeface="Times New Roman" panose="02020603050405020304" pitchFamily="18" charset="0"/>
                <a:ea typeface="楷体" panose="02010609060101010101" pitchFamily="49" charset="-122"/>
                <a:cs typeface="Times New Roman" panose="02020603050405020304" pitchFamily="18" charset="0"/>
              </a:rPr>
              <a:t>相应指标，</a:t>
            </a:r>
            <a:r>
              <a:rPr lang="zh-CN" altLang="en-US" sz="1300" b="1">
                <a:latin typeface="Times New Roman" panose="02020603050405020304" pitchFamily="18" charset="0"/>
                <a:ea typeface="楷体" panose="02010609060101010101" pitchFamily="49" charset="-122"/>
                <a:cs typeface="Times New Roman" panose="02020603050405020304" pitchFamily="18" charset="0"/>
              </a:rPr>
              <a:t>通过结业时的分组汇报，对突破性项目辅导成果进行分组</a:t>
            </a:r>
            <a:r>
              <a:rPr lang="zh-CN" altLang="en-US" sz="1300" b="1" smtClean="0">
                <a:latin typeface="Times New Roman" panose="02020603050405020304" pitchFamily="18" charset="0"/>
                <a:ea typeface="楷体" panose="02010609060101010101" pitchFamily="49" charset="-122"/>
                <a:cs typeface="Times New Roman" panose="02020603050405020304" pitchFamily="18" charset="0"/>
              </a:rPr>
              <a:t>考核</a:t>
            </a:r>
            <a:r>
              <a:rPr lang="zh-CN" altLang="en-US" sz="1300">
                <a:latin typeface="Times New Roman" panose="02020603050405020304" pitchFamily="18" charset="0"/>
                <a:ea typeface="楷体" panose="02010609060101010101" pitchFamily="49" charset="-122"/>
                <a:cs typeface="Times New Roman" panose="02020603050405020304" pitchFamily="18" charset="0"/>
              </a:rPr>
              <a:t>；</a:t>
            </a:r>
            <a:r>
              <a:rPr lang="zh-CN" altLang="en-US" sz="1300" smtClean="0">
                <a:latin typeface="Times New Roman" panose="02020603050405020304" pitchFamily="18" charset="0"/>
                <a:ea typeface="楷体" panose="02010609060101010101" pitchFamily="49" charset="-122"/>
                <a:cs typeface="Times New Roman" panose="02020603050405020304" pitchFamily="18" charset="0"/>
              </a:rPr>
              <a:t>考核</a:t>
            </a:r>
            <a:r>
              <a:rPr lang="zh-CN" altLang="en-US" sz="1300">
                <a:latin typeface="Times New Roman" panose="02020603050405020304" pitchFamily="18" charset="0"/>
                <a:ea typeface="楷体" panose="02010609060101010101" pitchFamily="49" charset="-122"/>
                <a:cs typeface="Times New Roman" panose="02020603050405020304" pitchFamily="18" charset="0"/>
              </a:rPr>
              <a:t>指标应侧重领导</a:t>
            </a:r>
            <a:r>
              <a:rPr lang="zh-CN" altLang="en-US" sz="1300" smtClean="0">
                <a:latin typeface="Times New Roman" panose="02020603050405020304" pitchFamily="18" charset="0"/>
                <a:ea typeface="楷体" panose="02010609060101010101" pitchFamily="49" charset="-122"/>
                <a:cs typeface="Times New Roman" panose="02020603050405020304" pitchFamily="18" charset="0"/>
              </a:rPr>
              <a:t>力而</a:t>
            </a:r>
            <a:r>
              <a:rPr lang="zh-CN" altLang="en-US" sz="1300">
                <a:latin typeface="Times New Roman" panose="02020603050405020304" pitchFamily="18" charset="0"/>
                <a:ea typeface="楷体" panose="02010609060101010101" pitchFamily="49" charset="-122"/>
                <a:cs typeface="Times New Roman" panose="02020603050405020304" pitchFamily="18" charset="0"/>
              </a:rPr>
              <a:t>非实际业务</a:t>
            </a:r>
            <a:r>
              <a:rPr lang="zh-CN" altLang="en-US" sz="1300" smtClean="0">
                <a:latin typeface="Times New Roman" panose="02020603050405020304" pitchFamily="18" charset="0"/>
                <a:ea typeface="楷体" panose="02010609060101010101" pitchFamily="49" charset="-122"/>
                <a:cs typeface="Times New Roman" panose="02020603050405020304" pitchFamily="18" charset="0"/>
              </a:rPr>
              <a:t>结果（</a:t>
            </a:r>
            <a:r>
              <a:rPr lang="zh-CN" altLang="en-US" sz="1300">
                <a:latin typeface="Times New Roman" panose="02020603050405020304" pitchFamily="18" charset="0"/>
                <a:ea typeface="楷体" panose="02010609060101010101" pitchFamily="49" charset="-122"/>
                <a:cs typeface="Times New Roman" panose="02020603050405020304" pitchFamily="18" charset="0"/>
              </a:rPr>
              <a:t>例如：团队学习成果等</a:t>
            </a:r>
            <a:r>
              <a:rPr lang="zh-CN" altLang="en-US" sz="1300" smtClean="0">
                <a:latin typeface="Times New Roman" panose="02020603050405020304" pitchFamily="18" charset="0"/>
                <a:ea typeface="楷体" panose="02010609060101010101" pitchFamily="49" charset="-122"/>
                <a:cs typeface="Times New Roman" panose="02020603050405020304" pitchFamily="18" charset="0"/>
              </a:rPr>
              <a:t>），</a:t>
            </a:r>
            <a:r>
              <a:rPr lang="zh-CN" altLang="en-US" sz="1300" b="1" smtClean="0">
                <a:latin typeface="Times New Roman" panose="02020603050405020304" pitchFamily="18" charset="0"/>
                <a:ea typeface="楷体" panose="02010609060101010101" pitchFamily="49" charset="-122"/>
                <a:cs typeface="Times New Roman" panose="02020603050405020304" pitchFamily="18" charset="0"/>
              </a:rPr>
              <a:t>并根据考核结果进行正向激励</a:t>
            </a:r>
            <a:endParaRPr lang="en-US" sz="1300" b="1">
              <a:latin typeface="Times New Roman" panose="02020603050405020304" pitchFamily="18" charset="0"/>
              <a:ea typeface="楷体" panose="02010609060101010101" pitchFamily="49" charset="-122"/>
              <a:cs typeface="Times New Roman" panose="02020603050405020304" pitchFamily="18" charset="0"/>
            </a:endParaRPr>
          </a:p>
        </p:txBody>
      </p:sp>
      <p:cxnSp>
        <p:nvCxnSpPr>
          <p:cNvPr id="462" name="Straight Connector 461"/>
          <p:cNvCxnSpPr/>
          <p:nvPr/>
        </p:nvCxnSpPr>
        <p:spPr>
          <a:xfrm flipV="1">
            <a:off x="6312767" y="2901558"/>
            <a:ext cx="2392548" cy="16904"/>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449" name="Freeform 448"/>
          <p:cNvSpPr/>
          <p:nvPr/>
        </p:nvSpPr>
        <p:spPr>
          <a:xfrm>
            <a:off x="2108578" y="2690037"/>
            <a:ext cx="858417" cy="217260"/>
          </a:xfrm>
          <a:custGeom>
            <a:gdLst>
              <a:gd name="connsiteX0" fmla="*/ 0 w 858417"/>
              <a:gd name="connsiteY0" fmla="*/ 0 h 289249"/>
              <a:gd name="connsiteX1" fmla="*/ 0 w 858417"/>
              <a:gd name="connsiteY1" fmla="*/ 158620 h 289249"/>
              <a:gd name="connsiteX2" fmla="*/ 858417 w 858417"/>
              <a:gd name="connsiteY2" fmla="*/ 158620 h 289249"/>
              <a:gd name="connsiteX3" fmla="*/ 858417 w 858417"/>
              <a:gd name="connsiteY3" fmla="*/ 289249 h 289249"/>
            </a:gdLst>
            <a:cxnLst>
              <a:cxn ang="0">
                <a:pos x="connsiteX0" y="connsiteY0"/>
              </a:cxn>
              <a:cxn ang="0">
                <a:pos x="connsiteX1" y="connsiteY1"/>
              </a:cxn>
              <a:cxn ang="0">
                <a:pos x="connsiteX2" y="connsiteY2"/>
              </a:cxn>
              <a:cxn ang="0">
                <a:pos x="connsiteX3" y="connsiteY3"/>
              </a:cxn>
            </a:cxnLst>
            <a:rect l="l" t="t" r="r" b="b"/>
            <a:pathLst>
              <a:path w="858417" h="289249">
                <a:moveTo>
                  <a:pt x="0" y="0"/>
                </a:moveTo>
                <a:lnTo>
                  <a:pt x="0" y="158620"/>
                </a:lnTo>
                <a:lnTo>
                  <a:pt x="858417" y="158620"/>
                </a:lnTo>
                <a:lnTo>
                  <a:pt x="858417" y="289249"/>
                </a:lnTo>
              </a:path>
            </a:pathLst>
          </a:custGeom>
          <a:noFill/>
          <a:ln w="19050">
            <a:solidFill>
              <a:schemeClr val="accent3"/>
            </a:solidFill>
            <a:headEnd type="ova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a:p>
        </p:txBody>
      </p:sp>
      <p:sp>
        <p:nvSpPr>
          <p:cNvPr id="471" name="Freeform 470"/>
          <p:cNvSpPr/>
          <p:nvPr/>
        </p:nvSpPr>
        <p:spPr>
          <a:xfrm flipH="1">
            <a:off x="845005" y="2690037"/>
            <a:ext cx="368981" cy="217260"/>
          </a:xfrm>
          <a:custGeom>
            <a:gdLst>
              <a:gd name="connsiteX0" fmla="*/ 0 w 858417"/>
              <a:gd name="connsiteY0" fmla="*/ 0 h 289249"/>
              <a:gd name="connsiteX1" fmla="*/ 0 w 858417"/>
              <a:gd name="connsiteY1" fmla="*/ 158620 h 289249"/>
              <a:gd name="connsiteX2" fmla="*/ 858417 w 858417"/>
              <a:gd name="connsiteY2" fmla="*/ 158620 h 289249"/>
              <a:gd name="connsiteX3" fmla="*/ 858417 w 858417"/>
              <a:gd name="connsiteY3" fmla="*/ 289249 h 289249"/>
            </a:gdLst>
            <a:cxnLst>
              <a:cxn ang="0">
                <a:pos x="connsiteX0" y="connsiteY0"/>
              </a:cxn>
              <a:cxn ang="0">
                <a:pos x="connsiteX1" y="connsiteY1"/>
              </a:cxn>
              <a:cxn ang="0">
                <a:pos x="connsiteX2" y="connsiteY2"/>
              </a:cxn>
              <a:cxn ang="0">
                <a:pos x="connsiteX3" y="connsiteY3"/>
              </a:cxn>
            </a:cxnLst>
            <a:rect l="l" t="t" r="r" b="b"/>
            <a:pathLst>
              <a:path w="858417" h="289249">
                <a:moveTo>
                  <a:pt x="0" y="0"/>
                </a:moveTo>
                <a:lnTo>
                  <a:pt x="0" y="158620"/>
                </a:lnTo>
                <a:lnTo>
                  <a:pt x="858417" y="158620"/>
                </a:lnTo>
                <a:lnTo>
                  <a:pt x="858417" y="289249"/>
                </a:lnTo>
              </a:path>
            </a:pathLst>
          </a:custGeom>
          <a:noFill/>
          <a:ln w="19050">
            <a:solidFill>
              <a:schemeClr val="accent3"/>
            </a:solidFill>
            <a:headEnd type="ova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a:p>
        </p:txBody>
      </p:sp>
      <p:sp>
        <p:nvSpPr>
          <p:cNvPr id="463" name="Freeform 462"/>
          <p:cNvSpPr/>
          <p:nvPr/>
        </p:nvSpPr>
        <p:spPr>
          <a:xfrm flipH="1">
            <a:off x="8175062" y="2690037"/>
            <a:ext cx="267913" cy="217260"/>
          </a:xfrm>
          <a:custGeom>
            <a:gdLst>
              <a:gd name="connsiteX0" fmla="*/ 0 w 858417"/>
              <a:gd name="connsiteY0" fmla="*/ 0 h 289249"/>
              <a:gd name="connsiteX1" fmla="*/ 0 w 858417"/>
              <a:gd name="connsiteY1" fmla="*/ 158620 h 289249"/>
              <a:gd name="connsiteX2" fmla="*/ 858417 w 858417"/>
              <a:gd name="connsiteY2" fmla="*/ 158620 h 289249"/>
              <a:gd name="connsiteX3" fmla="*/ 858417 w 858417"/>
              <a:gd name="connsiteY3" fmla="*/ 289249 h 289249"/>
            </a:gdLst>
            <a:cxnLst>
              <a:cxn ang="0">
                <a:pos x="connsiteX0" y="connsiteY0"/>
              </a:cxn>
              <a:cxn ang="0">
                <a:pos x="connsiteX1" y="connsiteY1"/>
              </a:cxn>
              <a:cxn ang="0">
                <a:pos x="connsiteX2" y="connsiteY2"/>
              </a:cxn>
              <a:cxn ang="0">
                <a:pos x="connsiteX3" y="connsiteY3"/>
              </a:cxn>
            </a:cxnLst>
            <a:rect l="l" t="t" r="r" b="b"/>
            <a:pathLst>
              <a:path w="858417" h="289249">
                <a:moveTo>
                  <a:pt x="0" y="0"/>
                </a:moveTo>
                <a:lnTo>
                  <a:pt x="0" y="158620"/>
                </a:lnTo>
                <a:lnTo>
                  <a:pt x="858417" y="158620"/>
                </a:lnTo>
                <a:lnTo>
                  <a:pt x="858417" y="289249"/>
                </a:lnTo>
              </a:path>
            </a:pathLst>
          </a:custGeom>
          <a:noFill/>
          <a:ln w="19050">
            <a:solidFill>
              <a:schemeClr val="accent3"/>
            </a:solidFill>
            <a:headEnd type="ova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a:p>
        </p:txBody>
      </p:sp>
      <p:sp>
        <p:nvSpPr>
          <p:cNvPr id="476" name="Rectangle 475"/>
          <p:cNvSpPr/>
          <p:nvPr/>
        </p:nvSpPr>
        <p:spPr>
          <a:xfrm>
            <a:off x="158751" y="5105125"/>
            <a:ext cx="8660547" cy="1292662"/>
          </a:xfrm>
          <a:prstGeom prst="rect">
            <a:avLst/>
          </a:prstGeom>
          <a:solidFill>
            <a:schemeClr val="accent3"/>
          </a:solidFill>
        </p:spPr>
        <p:txBody>
          <a:bodyPr wrap="square">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marR="0" lvl="1" indent="-192088" defTabSz="895350">
              <a:buClr>
                <a:schemeClr val="bg1"/>
              </a:buClr>
              <a:buSzPct val="125000"/>
              <a:buFont typeface="Arial"/>
              <a:buChar char="▪"/>
            </a:pPr>
            <a:r>
              <a:rPr lang="zh-CN" altLang="en-US" sz="1300" b="1" smtClean="0">
                <a:solidFill>
                  <a:schemeClr val="bg1"/>
                </a:solidFill>
                <a:latin typeface="Times New Roman" panose="02020603050405020304" pitchFamily="18" charset="0"/>
                <a:ea typeface="楷体" panose="02010609060101010101" pitchFamily="49" charset="-122"/>
              </a:rPr>
              <a:t>为</a:t>
            </a:r>
            <a:r>
              <a:rPr lang="zh-CN" altLang="en-US" sz="1300" b="1">
                <a:solidFill>
                  <a:schemeClr val="bg1"/>
                </a:solidFill>
                <a:latin typeface="+mn-lt"/>
              </a:rPr>
              <a:t>保证效果，建议培训聚焦不超过</a:t>
            </a:r>
            <a:r>
              <a:rPr lang="en-US" sz="1300" b="1">
                <a:solidFill>
                  <a:schemeClr val="bg1"/>
                </a:solidFill>
                <a:latin typeface="+mn-lt"/>
              </a:rPr>
              <a:t>4</a:t>
            </a:r>
            <a:r>
              <a:rPr lang="zh-CN" altLang="en-US" sz="1300" b="1">
                <a:solidFill>
                  <a:schemeClr val="bg1"/>
                </a:solidFill>
                <a:latin typeface="+mn-lt"/>
              </a:rPr>
              <a:t>个突破性项目团队，具体为：住宅产品</a:t>
            </a:r>
            <a:r>
              <a:rPr lang="zh-CN" altLang="en-US" sz="1300" b="1" smtClean="0">
                <a:solidFill>
                  <a:schemeClr val="bg1"/>
                </a:solidFill>
                <a:latin typeface="+mn-lt"/>
              </a:rPr>
              <a:t>力、</a:t>
            </a:r>
            <a:r>
              <a:rPr lang="zh-CN" altLang="en-US" sz="1300" b="1">
                <a:solidFill>
                  <a:schemeClr val="bg1"/>
                </a:solidFill>
                <a:latin typeface="+mn-lt"/>
              </a:rPr>
              <a:t>商业标杆</a:t>
            </a:r>
            <a:r>
              <a:rPr lang="zh-CN" altLang="en-US" sz="1300" b="1" smtClean="0">
                <a:solidFill>
                  <a:schemeClr val="bg1"/>
                </a:solidFill>
                <a:latin typeface="+mn-lt"/>
              </a:rPr>
              <a:t>打造、新业务和人力建设</a:t>
            </a:r>
            <a:endParaRPr lang="en-US" altLang="zh-CN" sz="1300" b="1" smtClean="0">
              <a:solidFill>
                <a:schemeClr val="bg1"/>
              </a:solidFill>
              <a:latin typeface="+mn-lt"/>
            </a:endParaRPr>
          </a:p>
          <a:p>
            <a:pPr marL="193675" marR="0" lvl="1" indent="-192088" defTabSz="895350">
              <a:buClr>
                <a:schemeClr val="bg1"/>
              </a:buClr>
              <a:buSzPct val="125000"/>
              <a:buFont typeface="Arial"/>
              <a:buChar char="▪"/>
            </a:pPr>
            <a:r>
              <a:rPr lang="zh-CN" altLang="en-US" sz="1300" b="1" smtClean="0">
                <a:solidFill>
                  <a:schemeClr val="bg1"/>
                </a:solidFill>
                <a:latin typeface="+mn-lt"/>
              </a:rPr>
              <a:t>建议</a:t>
            </a:r>
            <a:r>
              <a:rPr lang="zh-CN" altLang="en-US" sz="1300" b="1">
                <a:solidFill>
                  <a:schemeClr val="bg1"/>
                </a:solidFill>
                <a:latin typeface="+mn-lt"/>
              </a:rPr>
              <a:t>领导力培训项目由董事长</a:t>
            </a:r>
            <a:r>
              <a:rPr lang="en-US" sz="1300" b="1">
                <a:solidFill>
                  <a:schemeClr val="bg1"/>
                </a:solidFill>
                <a:latin typeface="+mn-lt"/>
              </a:rPr>
              <a:t>/</a:t>
            </a:r>
            <a:r>
              <a:rPr lang="zh-CN" altLang="en-US" sz="1300" b="1">
                <a:solidFill>
                  <a:schemeClr val="bg1"/>
                </a:solidFill>
                <a:latin typeface="+mn-lt"/>
              </a:rPr>
              <a:t>总裁统筹负责，每个突破性项目团队成员包括分管高管和业务条线</a:t>
            </a:r>
            <a:r>
              <a:rPr lang="en-US" sz="1300" b="1">
                <a:solidFill>
                  <a:schemeClr val="bg1"/>
                </a:solidFill>
                <a:latin typeface="+mn-lt"/>
              </a:rPr>
              <a:t>/</a:t>
            </a:r>
            <a:r>
              <a:rPr lang="zh-CN" altLang="en-US" sz="1300" b="1">
                <a:solidFill>
                  <a:schemeClr val="bg1"/>
                </a:solidFill>
                <a:latin typeface="+mn-lt"/>
              </a:rPr>
              <a:t>部门主要领导，所有培训学员总计不超过</a:t>
            </a:r>
            <a:r>
              <a:rPr lang="en-US" sz="1300" b="1">
                <a:solidFill>
                  <a:schemeClr val="bg1"/>
                </a:solidFill>
                <a:latin typeface="+mn-lt"/>
              </a:rPr>
              <a:t>20</a:t>
            </a:r>
            <a:r>
              <a:rPr lang="zh-CN" altLang="en-US" sz="1300" b="1">
                <a:solidFill>
                  <a:schemeClr val="bg1"/>
                </a:solidFill>
                <a:latin typeface="+mn-lt"/>
              </a:rPr>
              <a:t>人；建议新城指定专门工作团队负责协调相关流程</a:t>
            </a:r>
            <a:endParaRPr lang="en-US" altLang="zh-CN" sz="1300" b="1" smtClean="0">
              <a:solidFill>
                <a:schemeClr val="bg1"/>
              </a:solidFill>
              <a:latin typeface="+mn-lt"/>
            </a:endParaRPr>
          </a:p>
          <a:p>
            <a:pPr marL="193675" marR="0" lvl="1" indent="-192088" defTabSz="895350">
              <a:buClr>
                <a:schemeClr val="bg1"/>
              </a:buClr>
              <a:buSzPct val="125000"/>
              <a:buFont typeface="Arial"/>
              <a:buChar char="▪"/>
            </a:pPr>
            <a:r>
              <a:rPr lang="zh-CN" altLang="en-US" sz="1300" b="1" smtClean="0">
                <a:solidFill>
                  <a:schemeClr val="bg1"/>
                </a:solidFill>
                <a:latin typeface="+mn-lt"/>
              </a:rPr>
              <a:t>麦肯锡担任</a:t>
            </a:r>
            <a:r>
              <a:rPr lang="zh-CN" altLang="en-US" sz="1300" b="1">
                <a:solidFill>
                  <a:schemeClr val="bg1"/>
                </a:solidFill>
                <a:latin typeface="+mn-lt"/>
              </a:rPr>
              <a:t>教练与讲师</a:t>
            </a:r>
            <a:r>
              <a:rPr lang="zh-CN" altLang="en-US" sz="1300" b="1" smtClean="0">
                <a:solidFill>
                  <a:schemeClr val="bg1"/>
                </a:solidFill>
                <a:latin typeface="+mn-lt"/>
              </a:rPr>
              <a:t>，合伙人</a:t>
            </a:r>
            <a:r>
              <a:rPr lang="zh-CN" altLang="en-US" sz="1300" b="1">
                <a:solidFill>
                  <a:schemeClr val="bg1"/>
                </a:solidFill>
                <a:latin typeface="+mn-lt"/>
              </a:rPr>
              <a:t>将参加领导力工作坊及</a:t>
            </a:r>
            <a:r>
              <a:rPr lang="en-US" altLang="zh-CN" sz="1300" b="1">
                <a:solidFill>
                  <a:schemeClr val="bg1"/>
                </a:solidFill>
                <a:latin typeface="+mn-lt"/>
              </a:rPr>
              <a:t>2-3</a:t>
            </a:r>
            <a:r>
              <a:rPr lang="zh-CN" altLang="en-US" sz="1300" b="1">
                <a:solidFill>
                  <a:schemeClr val="bg1"/>
                </a:solidFill>
                <a:latin typeface="+mn-lt"/>
              </a:rPr>
              <a:t>次重要的突破性项目</a:t>
            </a:r>
            <a:r>
              <a:rPr lang="zh-CN" altLang="en-US" sz="1300" b="1" smtClean="0">
                <a:solidFill>
                  <a:schemeClr val="bg1"/>
                </a:solidFill>
                <a:latin typeface="+mn-lt"/>
              </a:rPr>
              <a:t>辅导</a:t>
            </a:r>
            <a:endParaRPr lang="en-US" altLang="zh-CN" sz="1300" b="1" smtClean="0">
              <a:solidFill>
                <a:schemeClr val="bg1"/>
              </a:solidFill>
              <a:latin typeface="+mn-lt"/>
            </a:endParaRPr>
          </a:p>
          <a:p>
            <a:pPr marL="193675" marR="0" lvl="1" indent="-192088" defTabSz="895350">
              <a:buClr>
                <a:schemeClr val="bg1"/>
              </a:buClr>
              <a:buSzPct val="125000"/>
              <a:buFont typeface="Arial"/>
              <a:buChar char="▪"/>
            </a:pPr>
            <a:r>
              <a:rPr lang="zh-CN" altLang="en-US" sz="1300" b="1" smtClean="0">
                <a:solidFill>
                  <a:schemeClr val="bg1"/>
                </a:solidFill>
                <a:latin typeface="+mn-lt"/>
              </a:rPr>
              <a:t>对于麦肯锡深度</a:t>
            </a:r>
            <a:r>
              <a:rPr lang="zh-CN" altLang="en-US" sz="1300" b="1">
                <a:solidFill>
                  <a:schemeClr val="bg1"/>
                </a:solidFill>
                <a:latin typeface="+mn-lt"/>
              </a:rPr>
              <a:t>参与的突破性项目，</a:t>
            </a:r>
            <a:r>
              <a:rPr lang="zh-CN" altLang="en-US" sz="1300" b="1" smtClean="0">
                <a:solidFill>
                  <a:schemeClr val="bg1"/>
                </a:solidFill>
                <a:latin typeface="+mn-lt"/>
              </a:rPr>
              <a:t>麦肯锡负责提供</a:t>
            </a:r>
            <a:r>
              <a:rPr lang="zh-CN" altLang="en-US" sz="1300" b="1">
                <a:solidFill>
                  <a:schemeClr val="bg1"/>
                </a:solidFill>
                <a:latin typeface="+mn-lt"/>
              </a:rPr>
              <a:t>培训所需</a:t>
            </a:r>
            <a:r>
              <a:rPr lang="zh-CN" altLang="en-US" sz="1300" b="1" smtClean="0">
                <a:solidFill>
                  <a:schemeClr val="bg1"/>
                </a:solidFill>
                <a:latin typeface="+mn-lt"/>
              </a:rPr>
              <a:t>的业务文件；对于</a:t>
            </a:r>
            <a:r>
              <a:rPr lang="zh-CN" altLang="en-US" sz="1300" b="1">
                <a:solidFill>
                  <a:schemeClr val="bg1"/>
                </a:solidFill>
                <a:latin typeface="+mn-lt"/>
              </a:rPr>
              <a:t>新城主导的突破性项目，</a:t>
            </a:r>
            <a:r>
              <a:rPr lang="zh-CN" altLang="en-US" sz="1300" b="1" smtClean="0">
                <a:solidFill>
                  <a:schemeClr val="bg1"/>
                </a:solidFill>
                <a:latin typeface="+mn-lt"/>
              </a:rPr>
              <a:t>由新城</a:t>
            </a:r>
            <a:r>
              <a:rPr lang="zh-CN" altLang="en-US" sz="1300" b="1">
                <a:solidFill>
                  <a:schemeClr val="bg1"/>
                </a:solidFill>
                <a:latin typeface="+mn-lt"/>
              </a:rPr>
              <a:t>项目经理牵头准备培训所</a:t>
            </a:r>
            <a:r>
              <a:rPr lang="zh-CN" altLang="en-US" sz="1300" b="1" smtClean="0">
                <a:solidFill>
                  <a:schemeClr val="bg1"/>
                </a:solidFill>
                <a:latin typeface="+mn-lt"/>
              </a:rPr>
              <a:t>需业务和领导力文件</a:t>
            </a:r>
            <a:endParaRPr lang="en-US" sz="1300" b="1">
              <a:solidFill>
                <a:schemeClr val="bg1"/>
              </a:solidFill>
              <a:latin typeface="+mn-lt"/>
            </a:endParaRPr>
          </a:p>
        </p:txBody>
      </p:sp>
    </p:spTree>
    <p:extLst>
      <p:ext uri="{BB962C8B-B14F-4D97-AF65-F5344CB8AC3E}">
        <p14:creationId xmlns:p14="http://schemas.microsoft.com/office/powerpoint/2010/main" val="1112819280"/>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Object 2" hidden="1"/>
          <p:cNvGraphicFramePr>
            <a:graphicFrameLocks noChangeAspect="1"/>
          </p:cNvGraphicFramePr>
          <p:nvPr>
            <p:custDataLst>
              <p:tags r:id="rId2"/>
            </p:custDataLst>
            <p:extLst/>
          </p:nvPr>
        </p:nvGraphicFramePr>
        <p:xfrm>
          <a:off x="1588" y="1588"/>
          <a:ext cx="1587" cy="1587"/>
        </p:xfrm>
        <a:graphic>
          <a:graphicData uri="http://schemas.openxmlformats.org/presentationml/2006/ole">
            <mc:AlternateContent>
              <mc:Choice xmlns:v="urn:schemas-microsoft-com:vml" Requires="v">
                <p:oleObj spid="_x0000_s1047" name="think-cell Slide" r:id="rId3" imgW="345" imgH="344" progId="TCLayout.ActiveDocument.1">
                  <p:embed/>
                </p:oleObj>
              </mc:Choice>
              <mc:Fallback>
                <p:oleObj name="think-cell Slide" r:id="rId3" imgW="345" imgH="344"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17" name="Rectangle 16"/>
          <p:cNvSpPr>
            <a:spLocks noChangeArrowheads="1"/>
          </p:cNvSpPr>
          <p:nvPr/>
        </p:nvSpPr>
        <p:spPr bwMode="auto">
          <a:xfrm>
            <a:off x="1417912" y="1024403"/>
            <a:ext cx="6030365" cy="4989186"/>
          </a:xfrm>
          <a:prstGeom prst="rect">
            <a:avLst/>
          </a:prstGeom>
          <a:solidFill>
            <a:schemeClr val="bg1"/>
          </a:solidFill>
          <a:ln w="19050">
            <a:solidFill>
              <a:schemeClr val="accent1"/>
            </a:solidFill>
            <a:miter lim="800000"/>
          </a:ln>
          <a:effectLst/>
          <a:extLst/>
        </p:spPr>
        <p:txBody>
          <a:bodyPr wrap="none" lIns="93286" tIns="46643" rIns="93286" bIns="46643"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500">
              <a:solidFill>
                <a:srgbClr val="000000"/>
              </a:solidFill>
              <a:latin typeface="+mn-lt"/>
            </a:endParaRPr>
          </a:p>
        </p:txBody>
      </p:sp>
      <p:sp>
        <p:nvSpPr>
          <p:cNvPr id="2" name="Title 1"/>
          <p:cNvSpPr>
            <a:spLocks noGrp="1"/>
          </p:cNvSpPr>
          <p:nvPr>
            <p:ph type="title"/>
          </p:nvPr>
        </p:nvSpPr>
        <p:spPr>
          <a:xfrm>
            <a:off x="119063" y="230188"/>
            <a:ext cx="8618537" cy="584775"/>
          </a:xfrm>
          <a:noFill/>
          <a:ln w="9525">
            <a:noFill/>
            <a:miter lim="800000"/>
          </a:ln>
        </p:spPr>
        <p:txBody>
          <a:bodyPr vert="horz" wrap="square" lIns="0" tIns="0" rIns="0" bIns="0" numCol="1" anchor="t" anchorCtr="0" compatLnSpc="1">
            <a:prstTxWarp prst="textNoShape">
              <a:avLst/>
            </a:prstTxWarp>
            <a:spAutoFit/>
          </a:bodyPr>
          <a:lstStyle/>
          <a:p>
            <a:pPr marL="353060"/>
            <a:r>
              <a:rPr lang="zh-CN" smtClean="0">
                <a:latin typeface="+mn-lt"/>
                <a:cs typeface="SimSun"/>
              </a:rPr>
              <a:t>霍根</a:t>
            </a:r>
            <a:r>
              <a:rPr lang="zh-CN" altLang="en-US" smtClean="0">
                <a:latin typeface="+mn-lt"/>
                <a:cs typeface="SimSun"/>
              </a:rPr>
              <a:t>（</a:t>
            </a:r>
            <a:r>
              <a:rPr lang="en-US" altLang="zh-CN" smtClean="0">
                <a:latin typeface="+mn-lt"/>
                <a:cs typeface="SimSun"/>
              </a:rPr>
              <a:t>Hogan</a:t>
            </a:r>
            <a:r>
              <a:rPr lang="zh-CN" altLang="en-US" smtClean="0">
                <a:latin typeface="+mn-lt"/>
                <a:cs typeface="SimSun"/>
              </a:rPr>
              <a:t>）</a:t>
            </a:r>
            <a:r>
              <a:rPr lang="zh-CN" smtClean="0">
                <a:latin typeface="+mn-lt"/>
                <a:cs typeface="SimSun"/>
              </a:rPr>
              <a:t>性格测评将</a:t>
            </a:r>
            <a:r>
              <a:rPr lang="zh-CN" altLang="en-US">
                <a:latin typeface="+mn-lt"/>
                <a:cs typeface="SimSun"/>
              </a:rPr>
              <a:t>个性化</a:t>
            </a:r>
            <a:r>
              <a:rPr lang="zh-CN" smtClean="0">
                <a:latin typeface="+mn-lt"/>
                <a:cs typeface="SimSun"/>
              </a:rPr>
              <a:t>评估</a:t>
            </a:r>
            <a:r>
              <a:rPr lang="zh-CN" altLang="en-US">
                <a:latin typeface="+mn-lt"/>
                <a:cs typeface="SimSun"/>
              </a:rPr>
              <a:t>个体</a:t>
            </a:r>
            <a:r>
              <a:rPr lang="zh-CN" smtClean="0">
                <a:latin typeface="+mn-lt"/>
                <a:cs typeface="SimSun"/>
              </a:rPr>
              <a:t>人格、潜能、行为风险因素和动机/价值观 </a:t>
            </a:r>
            <a:endParaRPr lang="zh-CN">
              <a:latin typeface="+mn-lt"/>
            </a:endParaRPr>
          </a:p>
        </p:txBody>
      </p:sp>
      <p:grpSp>
        <p:nvGrpSpPr>
          <p:cNvPr id="6" name="Group 5"/>
          <p:cNvGrpSpPr/>
          <p:nvPr/>
        </p:nvGrpSpPr>
        <p:grpSpPr>
          <a:xfrm>
            <a:off x="1545316" y="1174350"/>
            <a:ext cx="5775556" cy="1113724"/>
            <a:chOff x="301122" y="1210931"/>
            <a:chExt cx="5775556" cy="1113724"/>
          </a:xfrm>
        </p:grpSpPr>
        <p:pic>
          <p:nvPicPr>
            <p:cNvPr id="11" name="Picture 11"/>
            <p:cNvPicPr>
              <a:picLocks noChangeArrowheads="1"/>
            </p:cNvPicPr>
            <p:nvPr/>
          </p:nvPicPr>
          <p:blipFill>
            <a:blip r:embed="rId5"/>
            <a:stretch>
              <a:fillRect/>
            </a:stretch>
          </p:blipFill>
          <p:spPr bwMode="auto">
            <a:xfrm>
              <a:off x="5168396" y="1210931"/>
              <a:ext cx="908282" cy="1113724"/>
            </a:xfrm>
            <a:prstGeom prst="rect">
              <a:avLst/>
            </a:prstGeom>
            <a:noFill/>
            <a:ln w="9525">
              <a:solidFill>
                <a:schemeClr val="bg1">
                  <a:lumMod val="75000"/>
                </a:schemeClr>
              </a:solidFill>
            </a:ln>
          </p:spPr>
        </p:pic>
        <p:sp>
          <p:nvSpPr>
            <p:cNvPr id="4" name="TextBox 3"/>
            <p:cNvSpPr txBox="1"/>
            <p:nvPr/>
          </p:nvSpPr>
          <p:spPr>
            <a:xfrm>
              <a:off x="301122" y="1210931"/>
              <a:ext cx="4685215" cy="861774"/>
            </a:xfrm>
            <a:prstGeom prst="rect">
              <a:avLst/>
            </a:prstGeom>
            <a:noFill/>
            <a:ln w="9525">
              <a:noFill/>
              <a:miter lim="800000"/>
            </a:ln>
          </p:spPr>
          <p:txBody>
            <a:bodyPr vert="horz" wrap="square" lIns="0" tIns="0" rIns="0" bIns="0" numCol="1" anchor="t" anchorCtr="0" compatLnSpc="1">
              <a:prstTxWarp prst="textNoShape">
                <a:avLst/>
              </a:prstTxWarp>
              <a:spAutoFit/>
            </a:bodyPr>
            <a:lstStyle>
              <a:defPPr>
                <a:defRPr lang="en-US"/>
              </a:defPPr>
              <a:lvl1pPr marL="342900" lvl="0" indent="-342900" algn="l" defTabSz="895350" rtl="0" eaLnBrk="0" fontAlgn="base" hangingPunct="0">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381000" lvl="2" indent="-185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568325" lvl="3" indent="-185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7713" lvl="4" indent="-17780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4913" indent="-177800"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2113" indent="-177800"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9313" indent="-177800"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6513" indent="-177800"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spcBef>
                  <a:spcPct val="50000"/>
                </a:spcBef>
              </a:pPr>
              <a:r>
                <a:rPr lang="zh-CN" b="1" smtClean="0">
                  <a:solidFill>
                    <a:schemeClr val="tx2"/>
                  </a:solidFill>
                  <a:cs typeface="SimSun"/>
                </a:rPr>
                <a:t>霍根</a:t>
              </a:r>
              <a:r>
                <a:rPr lang="zh-CN" altLang="en-US" b="1" smtClean="0">
                  <a:solidFill>
                    <a:schemeClr val="tx2"/>
                  </a:solidFill>
                  <a:cs typeface="SimSun"/>
                </a:rPr>
                <a:t>性格调查问卷</a:t>
              </a:r>
              <a:r>
                <a:rPr lang="zh-CN" b="1" smtClean="0">
                  <a:solidFill>
                    <a:schemeClr val="tx2"/>
                  </a:solidFill>
                  <a:cs typeface="SimSun"/>
                </a:rPr>
                <a:t>（HPI）</a:t>
              </a:r>
            </a:p>
            <a:p>
              <a:pPr lvl="1">
                <a:spcBef>
                  <a:spcPct val="25000"/>
                </a:spcBef>
              </a:pPr>
              <a:r>
                <a:rPr lang="zh-CN" smtClean="0">
                  <a:cs typeface="SimSun"/>
                </a:rPr>
                <a:t>此人通常采取什么工作方式，如何与人相处？</a:t>
              </a:r>
            </a:p>
            <a:p>
              <a:pPr lvl="1">
                <a:spcBef>
                  <a:spcPct val="25000"/>
                </a:spcBef>
              </a:pPr>
              <a:r>
                <a:rPr lang="zh-CN" smtClean="0">
                  <a:cs typeface="SimSun"/>
                </a:rPr>
                <a:t>此人可以发挥哪些优势，促进个人表现？</a:t>
              </a:r>
              <a:endParaRPr lang="zh-CN">
                <a:cs typeface="SimSun"/>
              </a:endParaRPr>
            </a:p>
          </p:txBody>
        </p:sp>
      </p:grpSp>
      <p:grpSp>
        <p:nvGrpSpPr>
          <p:cNvPr id="8" name="Group 7"/>
          <p:cNvGrpSpPr/>
          <p:nvPr/>
        </p:nvGrpSpPr>
        <p:grpSpPr>
          <a:xfrm>
            <a:off x="1545316" y="2811111"/>
            <a:ext cx="5775556" cy="1108318"/>
            <a:chOff x="301122" y="2844751"/>
            <a:chExt cx="5775556" cy="1108318"/>
          </a:xfrm>
        </p:grpSpPr>
        <p:pic>
          <p:nvPicPr>
            <p:cNvPr id="12" name="Picture 12"/>
            <p:cNvPicPr>
              <a:picLocks noChangeArrowheads="1"/>
            </p:cNvPicPr>
            <p:nvPr/>
          </p:nvPicPr>
          <p:blipFill>
            <a:blip r:embed="rId6"/>
            <a:stretch>
              <a:fillRect/>
            </a:stretch>
          </p:blipFill>
          <p:spPr bwMode="auto">
            <a:xfrm>
              <a:off x="5168396" y="2844751"/>
              <a:ext cx="908282" cy="1108318"/>
            </a:xfrm>
            <a:prstGeom prst="rect">
              <a:avLst/>
            </a:prstGeom>
            <a:noFill/>
            <a:ln w="9525">
              <a:solidFill>
                <a:schemeClr val="bg1">
                  <a:lumMod val="75000"/>
                </a:schemeClr>
              </a:solidFill>
            </a:ln>
          </p:spPr>
        </p:pic>
        <p:sp>
          <p:nvSpPr>
            <p:cNvPr id="7" name="TextBox 6"/>
            <p:cNvSpPr txBox="1"/>
            <p:nvPr/>
          </p:nvSpPr>
          <p:spPr>
            <a:xfrm>
              <a:off x="301122" y="2844751"/>
              <a:ext cx="5041915" cy="1107996"/>
            </a:xfrm>
            <a:prstGeom prst="rect">
              <a:avLst/>
            </a:prstGeom>
            <a:noFill/>
            <a:ln w="9525">
              <a:noFill/>
              <a:miter lim="800000"/>
            </a:ln>
          </p:spPr>
          <p:txBody>
            <a:bodyPr vert="horz" wrap="square" lIns="0" tIns="0" rIns="0" bIns="0" numCol="1" anchor="t" anchorCtr="0" compatLnSpc="1">
              <a:prstTxWarp prst="textNoShape">
                <a:avLst/>
              </a:prstTxWarp>
              <a:spAutoFit/>
            </a:bodyPr>
            <a:lstStyle>
              <a:defPPr>
                <a:defRPr lang="en-US"/>
              </a:defPPr>
              <a:lvl1pPr marL="342900" lvl="0" indent="-342900" algn="l" defTabSz="895350" rtl="0" eaLnBrk="0" fontAlgn="base" hangingPunct="0">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381000" lvl="2" indent="-185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568325" lvl="3" indent="-185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7713" lvl="4" indent="-17780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4913" indent="-177800"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2113" indent="-177800"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9313" indent="-177800"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6513" indent="-177800"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spcBef>
                  <a:spcPct val="50000"/>
                </a:spcBef>
              </a:pPr>
              <a:r>
                <a:rPr lang="zh-CN" b="1" smtClean="0">
                  <a:solidFill>
                    <a:schemeClr val="tx2"/>
                  </a:solidFill>
                  <a:cs typeface="SimSun"/>
                </a:rPr>
                <a:t>霍根发展</a:t>
              </a:r>
              <a:r>
                <a:rPr lang="zh-CN" altLang="en-US" b="1" smtClean="0">
                  <a:solidFill>
                    <a:schemeClr val="tx2"/>
                  </a:solidFill>
                  <a:cs typeface="SimSun"/>
                </a:rPr>
                <a:t>调查表</a:t>
              </a:r>
              <a:r>
                <a:rPr lang="zh-CN" b="1" smtClean="0">
                  <a:solidFill>
                    <a:schemeClr val="tx2"/>
                  </a:solidFill>
                  <a:cs typeface="SimSun"/>
                </a:rPr>
                <a:t>（HDS）</a:t>
              </a:r>
            </a:p>
            <a:p>
              <a:pPr lvl="1">
                <a:spcBef>
                  <a:spcPct val="25000"/>
                </a:spcBef>
              </a:pPr>
              <a:r>
                <a:rPr lang="zh-CN" smtClean="0">
                  <a:cs typeface="SimSun"/>
                </a:rPr>
                <a:t>有哪些倾向会给个人的职业或表现带来不好的影响？</a:t>
              </a:r>
            </a:p>
            <a:p>
              <a:pPr lvl="1">
                <a:spcBef>
                  <a:spcPct val="25000"/>
                </a:spcBef>
              </a:pPr>
              <a:r>
                <a:rPr lang="zh-CN" smtClean="0">
                  <a:cs typeface="SimSun"/>
                </a:rPr>
                <a:t>此人感到紧张、承受压力或无人监管时倾向于如何回应？</a:t>
              </a:r>
              <a:endParaRPr lang="zh-CN">
                <a:cs typeface="SimSun"/>
              </a:endParaRPr>
            </a:p>
          </p:txBody>
        </p:sp>
      </p:grpSp>
      <p:grpSp>
        <p:nvGrpSpPr>
          <p:cNvPr id="9" name="Group 8"/>
          <p:cNvGrpSpPr/>
          <p:nvPr/>
        </p:nvGrpSpPr>
        <p:grpSpPr>
          <a:xfrm>
            <a:off x="1545316" y="4447870"/>
            <a:ext cx="5775556" cy="1173194"/>
            <a:chOff x="301122" y="4565177"/>
            <a:chExt cx="5775556" cy="1173194"/>
          </a:xfrm>
        </p:grpSpPr>
        <p:pic>
          <p:nvPicPr>
            <p:cNvPr id="13" name="Picture 13"/>
            <p:cNvPicPr>
              <a:picLocks noChangeArrowheads="1"/>
            </p:cNvPicPr>
            <p:nvPr/>
          </p:nvPicPr>
          <p:blipFill>
            <a:blip r:embed="rId7"/>
            <a:stretch>
              <a:fillRect/>
            </a:stretch>
          </p:blipFill>
          <p:spPr bwMode="auto">
            <a:xfrm>
              <a:off x="5168396" y="4565177"/>
              <a:ext cx="908282" cy="1173194"/>
            </a:xfrm>
            <a:prstGeom prst="rect">
              <a:avLst/>
            </a:prstGeom>
            <a:noFill/>
            <a:ln w="9525">
              <a:solidFill>
                <a:schemeClr val="bg1">
                  <a:lumMod val="75000"/>
                </a:schemeClr>
              </a:solidFill>
            </a:ln>
          </p:spPr>
        </p:pic>
        <p:sp>
          <p:nvSpPr>
            <p:cNvPr id="19" name="TextBox 18"/>
            <p:cNvSpPr txBox="1"/>
            <p:nvPr/>
          </p:nvSpPr>
          <p:spPr>
            <a:xfrm>
              <a:off x="301122" y="4565177"/>
              <a:ext cx="4685215" cy="1169551"/>
            </a:xfrm>
            <a:prstGeom prst="rect">
              <a:avLst/>
            </a:prstGeom>
            <a:noFill/>
            <a:ln w="9525">
              <a:noFill/>
              <a:miter lim="800000"/>
            </a:ln>
          </p:spPr>
          <p:txBody>
            <a:bodyPr vert="horz" wrap="square" lIns="0" tIns="0" rIns="0" bIns="0" numCol="1" anchor="t" anchorCtr="0" compatLnSpc="1">
              <a:prstTxWarp prst="textNoShape">
                <a:avLst/>
              </a:prstTxWarp>
              <a:spAutoFit/>
            </a:bodyPr>
            <a:lstStyle>
              <a:defPPr>
                <a:defRPr lang="en-US"/>
              </a:defPPr>
              <a:lvl1pPr marL="342900" lvl="0" indent="-342900" algn="l" defTabSz="895350" rtl="0" eaLnBrk="0" fontAlgn="base" hangingPunct="0">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381000" lvl="2" indent="-185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568325" lvl="3" indent="-185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7713" lvl="4" indent="-17780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4913" indent="-177800"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2113" indent="-177800"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9313" indent="-177800"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6513" indent="-177800"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spcBef>
                  <a:spcPct val="50000"/>
                </a:spcBef>
              </a:pPr>
              <a:r>
                <a:rPr lang="zh-CN" b="1" smtClean="0">
                  <a:solidFill>
                    <a:schemeClr val="tx2"/>
                  </a:solidFill>
                  <a:cs typeface="SimSun"/>
                </a:rPr>
                <a:t>动机</a:t>
              </a:r>
              <a:r>
                <a:rPr lang="zh-CN" altLang="en-US" b="1" smtClean="0">
                  <a:solidFill>
                    <a:schemeClr val="tx2"/>
                  </a:solidFill>
                  <a:cs typeface="SimSun"/>
                </a:rPr>
                <a:t>、</a:t>
              </a:r>
              <a:r>
                <a:rPr lang="zh-CN" b="1" smtClean="0">
                  <a:solidFill>
                    <a:schemeClr val="tx2"/>
                  </a:solidFill>
                  <a:cs typeface="SimSun"/>
                </a:rPr>
                <a:t>价值观</a:t>
              </a:r>
              <a:r>
                <a:rPr lang="zh-CN" altLang="en-US" b="1" smtClean="0">
                  <a:solidFill>
                    <a:schemeClr val="tx2"/>
                  </a:solidFill>
                  <a:cs typeface="SimSun"/>
                </a:rPr>
                <a:t>、倾向</a:t>
              </a:r>
              <a:r>
                <a:rPr lang="zh-CN" altLang="en-US" b="1">
                  <a:solidFill>
                    <a:schemeClr val="tx2"/>
                  </a:solidFill>
                  <a:cs typeface="SimSun"/>
                </a:rPr>
                <a:t>调查问卷</a:t>
              </a:r>
              <a:r>
                <a:rPr lang="zh-CN" b="1" smtClean="0">
                  <a:solidFill>
                    <a:schemeClr val="tx2"/>
                  </a:solidFill>
                  <a:cs typeface="SimSun"/>
                </a:rPr>
                <a:t>（MVPI）</a:t>
              </a:r>
            </a:p>
            <a:p>
              <a:pPr lvl="1">
                <a:spcBef>
                  <a:spcPct val="25000"/>
                </a:spcBef>
              </a:pPr>
              <a:r>
                <a:rPr lang="zh-CN" smtClean="0">
                  <a:cs typeface="SimSun"/>
                </a:rPr>
                <a:t>此人的动机和“动力”是什么？</a:t>
              </a:r>
            </a:p>
            <a:p>
              <a:pPr lvl="1">
                <a:spcBef>
                  <a:spcPct val="25000"/>
                </a:spcBef>
              </a:pPr>
              <a:r>
                <a:rPr lang="zh-CN" smtClean="0">
                  <a:cs typeface="SimSun"/>
                </a:rPr>
                <a:t>哪些工作环境</a:t>
              </a:r>
              <a:r>
                <a:rPr lang="zh-CN" altLang="en-US" smtClean="0">
                  <a:cs typeface="SimSun"/>
                </a:rPr>
                <a:t>最能激发</a:t>
              </a:r>
              <a:r>
                <a:rPr lang="zh-CN" smtClean="0">
                  <a:cs typeface="SimSun"/>
                </a:rPr>
                <a:t>他/她</a:t>
              </a:r>
              <a:r>
                <a:rPr lang="zh-CN" altLang="en-US" smtClean="0">
                  <a:cs typeface="SimSun"/>
                </a:rPr>
                <a:t>的斗志</a:t>
              </a:r>
              <a:r>
                <a:rPr lang="zh-CN" smtClean="0">
                  <a:cs typeface="SimSun"/>
                </a:rPr>
                <a:t>？</a:t>
              </a:r>
            </a:p>
            <a:p>
              <a:pPr lvl="1">
                <a:spcBef>
                  <a:spcPct val="25000"/>
                </a:spcBef>
              </a:pPr>
              <a:r>
                <a:rPr lang="zh-CN" smtClean="0">
                  <a:cs typeface="SimSun"/>
                </a:rPr>
                <a:t>他/她奋力追求的目标是什么？</a:t>
              </a:r>
              <a:endParaRPr lang="zh-CN">
                <a:cs typeface="SimSun"/>
              </a:endParaRPr>
            </a:p>
          </p:txBody>
        </p:sp>
      </p:grpSp>
      <p:sp>
        <p:nvSpPr>
          <p:cNvPr id="16" name="Line 11"/>
          <p:cNvSpPr>
            <a:spLocks noChangeShapeType="1"/>
          </p:cNvSpPr>
          <p:nvPr/>
        </p:nvSpPr>
        <p:spPr bwMode="gray">
          <a:xfrm>
            <a:off x="1545316" y="2669839"/>
            <a:ext cx="5775556" cy="0"/>
          </a:xfrm>
          <a:prstGeom prst="line">
            <a:avLst/>
          </a:prstGeom>
          <a:ln w="19050">
            <a:solidFill>
              <a:srgbClr val="808080"/>
            </a:solidFill>
            <a:prstDash val="sysDot"/>
          </a:ln>
          <a:extLst/>
        </p:spPr>
        <p:style>
          <a:lnRef idx="1">
            <a:schemeClr val="accent1"/>
          </a:lnRef>
          <a:fillRef idx="0">
            <a:schemeClr val="accent1"/>
          </a:fillRef>
          <a:effectRef idx="0">
            <a:schemeClr val="accent1"/>
          </a:effectRef>
          <a:fontRef idx="minor">
            <a:schemeClr val="tx1"/>
          </a:fontRef>
        </p:style>
        <p:txBody>
          <a:bodyPr wrap="none" anchor="ctr">
            <a:noAutofit/>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endParaRPr lang="en-US"/>
          </a:p>
        </p:txBody>
      </p:sp>
      <p:sp>
        <p:nvSpPr>
          <p:cNvPr id="18" name="Line 11"/>
          <p:cNvSpPr>
            <a:spLocks noChangeShapeType="1"/>
          </p:cNvSpPr>
          <p:nvPr/>
        </p:nvSpPr>
        <p:spPr bwMode="gray">
          <a:xfrm>
            <a:off x="1545316" y="4306600"/>
            <a:ext cx="5775556" cy="0"/>
          </a:xfrm>
          <a:prstGeom prst="line">
            <a:avLst/>
          </a:prstGeom>
          <a:ln w="19050">
            <a:solidFill>
              <a:srgbClr val="808080"/>
            </a:solidFill>
            <a:prstDash val="sysDot"/>
          </a:ln>
          <a:extLst/>
        </p:spPr>
        <p:style>
          <a:lnRef idx="1">
            <a:schemeClr val="accent1"/>
          </a:lnRef>
          <a:fillRef idx="0">
            <a:schemeClr val="accent1"/>
          </a:fillRef>
          <a:effectRef idx="0">
            <a:schemeClr val="accent1"/>
          </a:effectRef>
          <a:fontRef idx="minor">
            <a:schemeClr val="tx1"/>
          </a:fontRef>
        </p:style>
        <p:txBody>
          <a:bodyPr wrap="none" anchor="ctr">
            <a:noAutofit/>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endParaRPr lang="en-US"/>
          </a:p>
        </p:txBody>
      </p:sp>
      <p:sp>
        <p:nvSpPr>
          <p:cNvPr id="5" name="Marvin Title Tracker Circle"/>
          <p:cNvSpPr/>
          <p:nvPr/>
        </p:nvSpPr>
        <p:spPr>
          <a:xfrm>
            <a:off x="106363" y="217488"/>
            <a:ext cx="314960" cy="314960"/>
          </a:xfrm>
          <a:prstGeom prst="ellipse">
            <a:avLst/>
          </a:prstGeom>
          <a:solidFill>
            <a:schemeClr val="accent1"/>
          </a:solidFill>
          <a:ln w="952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sz="1900" b="1" smtClean="0">
                <a:solidFill>
                  <a:schemeClr val="tx2"/>
                </a:solidFill>
                <a:latin typeface="Arial" pitchFamily="34" charset="0"/>
              </a:rPr>
              <a:t>A</a:t>
            </a:r>
          </a:p>
        </p:txBody>
      </p:sp>
      <p:sp>
        <p:nvSpPr>
          <p:cNvPr id="20" name="1. On-page tracker"/>
          <p:cNvSpPr>
            <a:spLocks noChangeArrowheads="1"/>
          </p:cNvSpPr>
          <p:nvPr/>
        </p:nvSpPr>
        <p:spPr bwMode="auto">
          <a:xfrm>
            <a:off x="119063" y="26988"/>
            <a:ext cx="1974900"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noProof="0" smtClean="0">
                <a:solidFill>
                  <a:srgbClr val="808080"/>
                </a:solidFill>
                <a:latin typeface="+mn-lt"/>
              </a:rPr>
              <a:t>领导力培训</a:t>
            </a:r>
            <a:r>
              <a:rPr lang="en-US" altLang="zh-CN" sz="1400" noProof="0" smtClean="0">
                <a:solidFill>
                  <a:srgbClr val="808080"/>
                </a:solidFill>
                <a:latin typeface="+mn-lt"/>
              </a:rPr>
              <a:t>—</a:t>
            </a:r>
            <a:r>
              <a:rPr lang="zh-CN" altLang="en-US" sz="1400" noProof="0" smtClean="0">
                <a:solidFill>
                  <a:srgbClr val="808080"/>
                </a:solidFill>
                <a:latin typeface="+mn-lt"/>
              </a:rPr>
              <a:t>方法与工具</a:t>
            </a:r>
            <a:endParaRPr lang="en-US" altLang="zh-CN" sz="1400" noProof="0">
              <a:solidFill>
                <a:srgbClr val="808080"/>
              </a:solidFill>
              <a:latin typeface="+mn-lt"/>
            </a:endParaRPr>
          </a:p>
        </p:txBody>
      </p:sp>
      <p:sp>
        <p:nvSpPr>
          <p:cNvPr id="21"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Tree>
    <p:extLst>
      <p:ext uri="{BB962C8B-B14F-4D97-AF65-F5344CB8AC3E}">
        <p14:creationId xmlns:p14="http://schemas.microsoft.com/office/powerpoint/2010/main" val="1962524001"/>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graphicFrame>
        <p:nvGraphicFramePr>
          <p:cNvPr id="240642" name="Rectangle 2" hidden="1"/>
          <p:cNvGraphicFramePr>
            <a:graphicFrameLocks noChangeAspect="1"/>
          </p:cNvGraphicFramePr>
          <p:nvPr>
            <p:custDataLst>
              <p:tags r:id="rId3"/>
            </p:custDataLst>
            <p:extLst/>
          </p:nvPr>
        </p:nvGraphicFramePr>
        <p:xfrm>
          <a:off x="0" y="0"/>
          <a:ext cx="158750" cy="158750"/>
        </p:xfrm>
        <a:graphic>
          <a:graphicData uri="http://schemas.openxmlformats.org/presentationml/2006/ole">
            <mc:AlternateContent>
              <mc:Choice xmlns:v="urn:schemas-microsoft-com:vml" Requires="v">
                <p:oleObj spid="_x0000_s1048" name="think-cell Slide" r:id="rId4" imgW="158750" imgH="158750" progId="TCLayout.ActiveDocument.1">
                  <p:embed/>
                </p:oleObj>
              </mc:Choice>
              <mc:Fallback>
                <p:oleObj name="think-cell Slide"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40643" name="AutoShape 3"/>
          <p:cNvSpPr>
            <a:spLocks noChangeArrowheads="1"/>
          </p:cNvSpPr>
          <p:nvPr/>
        </p:nvSpPr>
        <p:spPr bwMode="gray">
          <a:xfrm>
            <a:off x="1966913" y="928688"/>
            <a:ext cx="5046663" cy="5253037"/>
          </a:xfrm>
          <a:prstGeom prst="roundRect">
            <a:avLst>
              <a:gd name="adj" fmla="val 3491"/>
            </a:avLst>
          </a:prstGeom>
          <a:solidFill>
            <a:srgbClr val="DDDDDD"/>
          </a:solidFill>
          <a:ln w="9525">
            <a:solidFill>
              <a:schemeClr val="bg1"/>
            </a:solidFill>
            <a:round/>
          </a:ln>
          <a:effectLst/>
          <a:extLst>
            <a:ext uri="{AF507438-7753-43E0-B8FC-AC1667EBCBE1}">
              <a14:hiddenEffects xmlns:a14="http://schemas.microsoft.com/office/drawing/2010/main">
                <a:effectLst>
                  <a:outerShdw dist="17961" dir="2700000" algn="ctr" rotWithShape="0">
                    <a:schemeClr val="bg1">
                      <a:gamma/>
                      <a:shade val="60000"/>
                      <a:invGamma/>
                    </a:schemeClr>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p>
        </p:txBody>
      </p:sp>
      <p:sp>
        <p:nvSpPr>
          <p:cNvPr id="240644" name="Rectangle 4"/>
          <p:cNvSpPr>
            <a:spLocks noGrp="1" noChangeArrowheads="1"/>
          </p:cNvSpPr>
          <p:nvPr>
            <p:ph type="body" idx="4294967295"/>
          </p:nvPr>
        </p:nvSpPr>
        <p:spPr bwMode="gray">
          <a:xfrm>
            <a:off x="119062" y="2809875"/>
            <a:ext cx="1550988" cy="1366698"/>
          </a:xfrm>
          <a:solidFill>
            <a:srgbClr val="EAEAEA">
              <a:alpha val="60001"/>
            </a:srgbClr>
          </a:solidFill>
          <a:ln>
            <a:solidFill>
              <a:srgbClr val="EAEAEA"/>
            </a:solidFill>
            <a:miter lim="800000"/>
          </a:ln>
        </p:spPr>
        <p:txBody>
          <a:bodyPr lIns="90000" tIns="90000" rIns="90000" bIns="90000"/>
          <a:lstStyle/>
          <a:p>
            <a:pPr>
              <a:spcBef>
                <a:spcPct val="50000"/>
              </a:spcBef>
            </a:pPr>
            <a:r>
              <a:rPr lang="zh-CN" altLang="en-US" sz="1400" b="1" smtClean="0">
                <a:latin typeface="+mj-ea"/>
                <a:ea typeface="+mj-ea"/>
              </a:rPr>
              <a:t>前提</a:t>
            </a:r>
            <a:endParaRPr lang="en-US" sz="1400" b="1">
              <a:latin typeface="+mj-ea"/>
              <a:ea typeface="+mj-ea"/>
            </a:endParaRPr>
          </a:p>
          <a:p>
            <a:pPr marL="187325" lvl="1" indent="-185738">
              <a:spcBef>
                <a:spcPct val="50000"/>
              </a:spcBef>
            </a:pPr>
            <a:r>
              <a:rPr lang="zh-CN" altLang="en-US" sz="1400" smtClean="0">
                <a:latin typeface="+mj-ea"/>
                <a:ea typeface="+mj-ea"/>
              </a:rPr>
              <a:t>领导的意愿</a:t>
            </a:r>
            <a:endParaRPr lang="en-US" altLang="zh-CN" sz="1400" smtClean="0">
              <a:latin typeface="+mj-ea"/>
              <a:ea typeface="+mj-ea"/>
            </a:endParaRPr>
          </a:p>
          <a:p>
            <a:pPr marL="187325" lvl="1" indent="-185738">
              <a:spcBef>
                <a:spcPct val="50000"/>
              </a:spcBef>
            </a:pPr>
            <a:r>
              <a:rPr lang="zh-CN" altLang="en-US" sz="1400">
                <a:latin typeface="+mj-ea"/>
                <a:ea typeface="+mj-ea"/>
              </a:rPr>
              <a:t>才能</a:t>
            </a:r>
            <a:r>
              <a:rPr lang="zh-CN" altLang="en-US" sz="1400" smtClean="0">
                <a:latin typeface="+mj-ea"/>
                <a:ea typeface="+mj-ea"/>
              </a:rPr>
              <a:t>和知识</a:t>
            </a:r>
            <a:endParaRPr lang="en-US" altLang="zh-CN" sz="1400" smtClean="0">
              <a:latin typeface="+mj-ea"/>
              <a:ea typeface="+mj-ea"/>
            </a:endParaRPr>
          </a:p>
          <a:p>
            <a:pPr marL="187325" lvl="1" indent="-185738">
              <a:spcBef>
                <a:spcPct val="50000"/>
              </a:spcBef>
            </a:pPr>
            <a:r>
              <a:rPr lang="zh-CN" altLang="en-US" sz="1400" smtClean="0">
                <a:latin typeface="+mj-ea"/>
                <a:ea typeface="+mj-ea"/>
              </a:rPr>
              <a:t>变革的能力</a:t>
            </a:r>
            <a:endParaRPr lang="en-US" sz="1400">
              <a:latin typeface="+mj-ea"/>
              <a:ea typeface="+mj-ea"/>
            </a:endParaRPr>
          </a:p>
        </p:txBody>
      </p:sp>
      <p:sp>
        <p:nvSpPr>
          <p:cNvPr id="240645" name="Rectangle 5"/>
          <p:cNvSpPr>
            <a:spLocks noGrp="1" noChangeArrowheads="1"/>
          </p:cNvSpPr>
          <p:nvPr>
            <p:ph type="title"/>
            <p:custDataLst>
              <p:tags r:id="rId6"/>
            </p:custDataLst>
          </p:nvPr>
        </p:nvSpPr>
        <p:spPr bwMode="gray">
          <a:xfrm>
            <a:off x="119062" y="230188"/>
            <a:ext cx="8618538" cy="584775"/>
          </a:xfrm>
        </p:spPr>
        <p:txBody>
          <a:bodyPr/>
          <a:lstStyle/>
          <a:p>
            <a:r>
              <a:rPr lang="en-US" altLang="zh-CN" smtClean="0"/>
              <a:t>	</a:t>
            </a:r>
            <a:r>
              <a:rPr lang="zh-CN" altLang="en-US" smtClean="0"/>
              <a:t>我们的领导力培训项目以麦肯锡重心平衡式领导力模型为基础，其中包含相辅相成的五个要素</a:t>
            </a:r>
            <a:endParaRPr lang="en-US"/>
          </a:p>
        </p:txBody>
      </p:sp>
      <p:sp>
        <p:nvSpPr>
          <p:cNvPr id="240646" name="AutoShape 6"/>
          <p:cNvSpPr>
            <a:spLocks noChangeArrowheads="1"/>
          </p:cNvSpPr>
          <p:nvPr>
            <p:custDataLst>
              <p:tags r:id="rId7"/>
            </p:custDataLst>
          </p:nvPr>
        </p:nvSpPr>
        <p:spPr bwMode="gray">
          <a:xfrm rot="5400000">
            <a:off x="1368426" y="3448050"/>
            <a:ext cx="957263" cy="217487"/>
          </a:xfrm>
          <a:prstGeom prst="triangle">
            <a:avLst>
              <a:gd name="adj" fmla="val 50000"/>
            </a:avLst>
          </a:prstGeom>
          <a:solidFill>
            <a:srgbClr val="96969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j-ea"/>
              <a:ea typeface="+mj-ea"/>
            </a:endParaRPr>
          </a:p>
        </p:txBody>
      </p:sp>
      <p:sp>
        <p:nvSpPr>
          <p:cNvPr id="240647" name="AutoShape 7"/>
          <p:cNvSpPr>
            <a:spLocks noChangeArrowheads="1"/>
          </p:cNvSpPr>
          <p:nvPr>
            <p:custDataLst>
              <p:tags r:id="rId8"/>
            </p:custDataLst>
          </p:nvPr>
        </p:nvSpPr>
        <p:spPr bwMode="gray">
          <a:xfrm rot="5400000">
            <a:off x="6702426" y="3448050"/>
            <a:ext cx="957263" cy="217487"/>
          </a:xfrm>
          <a:prstGeom prst="triangle">
            <a:avLst>
              <a:gd name="adj" fmla="val 50000"/>
            </a:avLst>
          </a:prstGeom>
          <a:solidFill>
            <a:srgbClr val="96969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j-ea"/>
              <a:ea typeface="+mj-ea"/>
            </a:endParaRPr>
          </a:p>
        </p:txBody>
      </p:sp>
      <p:sp>
        <p:nvSpPr>
          <p:cNvPr id="240648" name="Rectangle 8"/>
          <p:cNvSpPr>
            <a:spLocks noGrp="1" noChangeArrowheads="1"/>
          </p:cNvSpPr>
          <p:nvPr>
            <p:ph type="body" idx="4294967295"/>
          </p:nvPr>
        </p:nvSpPr>
        <p:spPr bwMode="gray">
          <a:xfrm>
            <a:off x="7310437" y="2809875"/>
            <a:ext cx="1509713" cy="1366698"/>
          </a:xfrm>
          <a:solidFill>
            <a:srgbClr val="EAEAEA">
              <a:alpha val="60001"/>
            </a:srgbClr>
          </a:solidFill>
          <a:ln>
            <a:solidFill>
              <a:srgbClr val="EAEAEA"/>
            </a:solidFill>
            <a:miter lim="800000"/>
          </a:ln>
        </p:spPr>
        <p:txBody>
          <a:bodyPr lIns="90000" tIns="90000" rIns="90000" bIns="90000"/>
          <a:lstStyle/>
          <a:p>
            <a:pPr>
              <a:spcBef>
                <a:spcPct val="50000"/>
              </a:spcBef>
            </a:pPr>
            <a:r>
              <a:rPr lang="zh-CN" altLang="en-US" sz="1400" b="1" smtClean="0">
                <a:latin typeface="+mj-ea"/>
                <a:ea typeface="+mj-ea"/>
              </a:rPr>
              <a:t>结果</a:t>
            </a:r>
            <a:endParaRPr lang="en-US" sz="1400" b="1">
              <a:latin typeface="+mj-ea"/>
              <a:ea typeface="+mj-ea"/>
            </a:endParaRPr>
          </a:p>
          <a:p>
            <a:pPr marL="187325" lvl="1" indent="-185738">
              <a:spcBef>
                <a:spcPct val="50000"/>
              </a:spcBef>
            </a:pPr>
            <a:r>
              <a:rPr lang="zh-CN" altLang="en-US" sz="1400" smtClean="0">
                <a:latin typeface="+mj-ea"/>
                <a:ea typeface="+mj-ea"/>
              </a:rPr>
              <a:t>影响力</a:t>
            </a:r>
            <a:endParaRPr lang="en-US" altLang="zh-CN" sz="1400" smtClean="0">
              <a:latin typeface="+mj-ea"/>
              <a:ea typeface="+mj-ea"/>
            </a:endParaRPr>
          </a:p>
          <a:p>
            <a:pPr marL="187325" lvl="1" indent="-185738">
              <a:spcBef>
                <a:spcPct val="50000"/>
              </a:spcBef>
            </a:pPr>
            <a:r>
              <a:rPr lang="zh-CN" altLang="en-US" sz="1400" smtClean="0">
                <a:latin typeface="+mj-ea"/>
                <a:ea typeface="+mj-ea"/>
              </a:rPr>
              <a:t>成就感</a:t>
            </a:r>
            <a:endParaRPr lang="en-US" altLang="zh-CN" sz="1400" smtClean="0">
              <a:latin typeface="+mj-ea"/>
              <a:ea typeface="+mj-ea"/>
            </a:endParaRPr>
          </a:p>
          <a:p>
            <a:pPr marL="187325" lvl="1" indent="-185738">
              <a:spcBef>
                <a:spcPct val="50000"/>
              </a:spcBef>
            </a:pPr>
            <a:r>
              <a:rPr lang="zh-CN" altLang="en-US" sz="1400" smtClean="0">
                <a:latin typeface="+mj-ea"/>
                <a:ea typeface="+mj-ea"/>
              </a:rPr>
              <a:t>韧性</a:t>
            </a:r>
            <a:endParaRPr lang="en-US" altLang="zh-CN" sz="1400" smtClean="0">
              <a:latin typeface="+mj-ea"/>
              <a:ea typeface="+mj-ea"/>
            </a:endParaRPr>
          </a:p>
        </p:txBody>
      </p:sp>
      <p:grpSp>
        <p:nvGrpSpPr>
          <p:cNvPr id="240649" name="Group 9"/>
          <p:cNvGrpSpPr/>
          <p:nvPr/>
        </p:nvGrpSpPr>
        <p:grpSpPr>
          <a:xfrm>
            <a:off x="2044700" y="1082675"/>
            <a:ext cx="4889500" cy="4945063"/>
            <a:chOff x="1288" y="682"/>
            <a:chExt cx="3080" cy="3115"/>
          </a:xfrm>
        </p:grpSpPr>
        <p:sp>
          <p:nvSpPr>
            <p:cNvPr id="240650" name="Oval 10"/>
            <p:cNvSpPr>
              <a:spLocks noChangeArrowheads="1"/>
            </p:cNvSpPr>
            <p:nvPr>
              <p:custDataLst>
                <p:tags r:id="rId9"/>
              </p:custDataLst>
            </p:nvPr>
          </p:nvSpPr>
          <p:spPr bwMode="gray">
            <a:xfrm>
              <a:off x="1336" y="682"/>
              <a:ext cx="2984" cy="2984"/>
            </a:xfrm>
            <a:prstGeom prst="ellipse">
              <a:avLst/>
            </a:prstGeom>
            <a:solidFill>
              <a:schemeClr val="bg1"/>
            </a:solidFill>
            <a:ln w="9525">
              <a:solidFill>
                <a:schemeClr val="folHlink"/>
              </a:solidFill>
              <a:prstDash val="dash"/>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j-ea"/>
                <a:ea typeface="+mj-ea"/>
              </a:endParaRPr>
            </a:p>
          </p:txBody>
        </p:sp>
        <p:sp>
          <p:nvSpPr>
            <p:cNvPr id="240651" name="Freeform 11"/>
            <p:cNvSpPr/>
            <p:nvPr>
              <p:custDataLst>
                <p:tags r:id="rId10"/>
              </p:custDataLst>
            </p:nvPr>
          </p:nvSpPr>
          <p:spPr bwMode="gray">
            <a:xfrm>
              <a:off x="1630" y="743"/>
              <a:ext cx="1192" cy="1251"/>
            </a:xfrm>
            <a:custGeom>
              <a:gdLst>
                <a:gd name="T0" fmla="*/ 436 w 718"/>
                <a:gd name="T1" fmla="*/ 755 h 755"/>
                <a:gd name="T2" fmla="*/ 718 w 718"/>
                <a:gd name="T3" fmla="*/ 552 h 755"/>
                <a:gd name="T4" fmla="*/ 676 w 718"/>
                <a:gd name="T5" fmla="*/ 380 h 755"/>
                <a:gd name="T6" fmla="*/ 718 w 718"/>
                <a:gd name="T7" fmla="*/ 207 h 755"/>
                <a:gd name="T8" fmla="*/ 380 w 718"/>
                <a:gd name="T9" fmla="*/ 0 h 755"/>
                <a:gd name="T10" fmla="*/ 0 w 718"/>
                <a:gd name="T11" fmla="*/ 380 h 755"/>
                <a:gd name="T12" fmla="*/ 117 w 718"/>
                <a:gd name="T13" fmla="*/ 654 h 755"/>
                <a:gd name="T14" fmla="*/ 173 w 718"/>
                <a:gd name="T15" fmla="*/ 650 h 755"/>
                <a:gd name="T16" fmla="*/ 436 w 718"/>
                <a:gd name="T17" fmla="*/ 755 h 75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8" h="755">
                  <a:moveTo>
                    <a:pt x="436" y="755"/>
                  </a:moveTo>
                  <a:cubicBezTo>
                    <a:pt x="559" y="737"/>
                    <a:pt x="663" y="659"/>
                    <a:pt x="718" y="552"/>
                  </a:cubicBezTo>
                  <a:cubicBezTo>
                    <a:pt x="691" y="501"/>
                    <a:pt x="676" y="442"/>
                    <a:pt x="676" y="380"/>
                  </a:cubicBezTo>
                  <a:cubicBezTo>
                    <a:pt x="676" y="318"/>
                    <a:pt x="691" y="259"/>
                    <a:pt x="718" y="207"/>
                  </a:cubicBezTo>
                  <a:cubicBezTo>
                    <a:pt x="655" y="85"/>
                    <a:pt x="527" y="0"/>
                    <a:pt x="380" y="0"/>
                  </a:cubicBezTo>
                  <a:cubicBezTo>
                    <a:pt x="170" y="0"/>
                    <a:pt x="0" y="170"/>
                    <a:pt x="0" y="380"/>
                  </a:cubicBezTo>
                  <a:cubicBezTo>
                    <a:pt x="0" y="488"/>
                    <a:pt x="45" y="585"/>
                    <a:pt x="117" y="654"/>
                  </a:cubicBezTo>
                  <a:cubicBezTo>
                    <a:pt x="135" y="651"/>
                    <a:pt x="154" y="650"/>
                    <a:pt x="173" y="650"/>
                  </a:cubicBezTo>
                  <a:cubicBezTo>
                    <a:pt x="275" y="650"/>
                    <a:pt x="368" y="690"/>
                    <a:pt x="436" y="755"/>
                  </a:cubicBezTo>
                  <a:close/>
                </a:path>
              </a:pathLst>
            </a:custGeom>
            <a:solidFill>
              <a:schemeClr val="accent1"/>
            </a:solidFill>
            <a:ln w="9525" cap="flat" cmpd="sng">
              <a:solidFill>
                <a:schemeClr val="bg1"/>
              </a:solidFill>
              <a:prstDash val="solid"/>
              <a:miter lim="800000"/>
            </a:ln>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j-ea"/>
                <a:ea typeface="+mj-ea"/>
              </a:endParaRPr>
            </a:p>
          </p:txBody>
        </p:sp>
        <p:sp>
          <p:nvSpPr>
            <p:cNvPr id="240652" name="Freeform 12"/>
            <p:cNvSpPr/>
            <p:nvPr>
              <p:custDataLst>
                <p:tags r:id="rId11"/>
              </p:custDataLst>
            </p:nvPr>
          </p:nvSpPr>
          <p:spPr bwMode="gray">
            <a:xfrm>
              <a:off x="2822" y="743"/>
              <a:ext cx="1192" cy="1252"/>
            </a:xfrm>
            <a:custGeom>
              <a:gdLst>
                <a:gd name="T0" fmla="*/ 0 w 718"/>
                <a:gd name="T1" fmla="*/ 552 h 756"/>
                <a:gd name="T2" fmla="*/ 289 w 718"/>
                <a:gd name="T3" fmla="*/ 756 h 756"/>
                <a:gd name="T4" fmla="*/ 552 w 718"/>
                <a:gd name="T5" fmla="*/ 650 h 756"/>
                <a:gd name="T6" fmla="*/ 602 w 718"/>
                <a:gd name="T7" fmla="*/ 653 h 756"/>
                <a:gd name="T8" fmla="*/ 718 w 718"/>
                <a:gd name="T9" fmla="*/ 380 h 756"/>
                <a:gd name="T10" fmla="*/ 338 w 718"/>
                <a:gd name="T11" fmla="*/ 0 h 756"/>
                <a:gd name="T12" fmla="*/ 0 w 718"/>
                <a:gd name="T13" fmla="*/ 207 h 756"/>
                <a:gd name="T14" fmla="*/ 41 w 718"/>
                <a:gd name="T15" fmla="*/ 380 h 756"/>
                <a:gd name="T16" fmla="*/ 0 w 718"/>
                <a:gd name="T17" fmla="*/ 552 h 7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8" h="756">
                  <a:moveTo>
                    <a:pt x="0" y="552"/>
                  </a:moveTo>
                  <a:cubicBezTo>
                    <a:pt x="55" y="661"/>
                    <a:pt x="162" y="740"/>
                    <a:pt x="289" y="756"/>
                  </a:cubicBezTo>
                  <a:cubicBezTo>
                    <a:pt x="357" y="690"/>
                    <a:pt x="450" y="650"/>
                    <a:pt x="552" y="650"/>
                  </a:cubicBezTo>
                  <a:cubicBezTo>
                    <a:pt x="569" y="650"/>
                    <a:pt x="586" y="651"/>
                    <a:pt x="602" y="653"/>
                  </a:cubicBezTo>
                  <a:cubicBezTo>
                    <a:pt x="673" y="584"/>
                    <a:pt x="718" y="487"/>
                    <a:pt x="718" y="380"/>
                  </a:cubicBezTo>
                  <a:cubicBezTo>
                    <a:pt x="718" y="170"/>
                    <a:pt x="548" y="0"/>
                    <a:pt x="338" y="0"/>
                  </a:cubicBezTo>
                  <a:cubicBezTo>
                    <a:pt x="190" y="0"/>
                    <a:pt x="63" y="85"/>
                    <a:pt x="0" y="207"/>
                  </a:cubicBezTo>
                  <a:cubicBezTo>
                    <a:pt x="26" y="259"/>
                    <a:pt x="41" y="318"/>
                    <a:pt x="41" y="380"/>
                  </a:cubicBezTo>
                  <a:cubicBezTo>
                    <a:pt x="41" y="442"/>
                    <a:pt x="26" y="501"/>
                    <a:pt x="0" y="552"/>
                  </a:cubicBezTo>
                  <a:close/>
                </a:path>
              </a:pathLst>
            </a:custGeom>
            <a:solidFill>
              <a:schemeClr val="accent1"/>
            </a:solidFill>
            <a:ln w="9525" cap="flat" cmpd="sng">
              <a:solidFill>
                <a:schemeClr val="bg1"/>
              </a:solidFill>
              <a:prstDash val="solid"/>
              <a:miter lim="800000"/>
            </a:ln>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j-ea"/>
                <a:ea typeface="+mj-ea"/>
              </a:endParaRPr>
            </a:p>
          </p:txBody>
        </p:sp>
        <p:sp>
          <p:nvSpPr>
            <p:cNvPr id="240653" name="Freeform 13"/>
            <p:cNvSpPr/>
            <p:nvPr>
              <p:custDataLst>
                <p:tags r:id="rId12"/>
              </p:custDataLst>
            </p:nvPr>
          </p:nvSpPr>
          <p:spPr bwMode="gray">
            <a:xfrm>
              <a:off x="2752" y="1085"/>
              <a:ext cx="137" cy="572"/>
            </a:xfrm>
            <a:custGeom>
              <a:gdLst>
                <a:gd name="T0" fmla="*/ 42 w 83"/>
                <a:gd name="T1" fmla="*/ 345 h 345"/>
                <a:gd name="T2" fmla="*/ 83 w 83"/>
                <a:gd name="T3" fmla="*/ 173 h 345"/>
                <a:gd name="T4" fmla="*/ 42 w 83"/>
                <a:gd name="T5" fmla="*/ 0 h 345"/>
                <a:gd name="T6" fmla="*/ 0 w 83"/>
                <a:gd name="T7" fmla="*/ 173 h 345"/>
                <a:gd name="T8" fmla="*/ 42 w 83"/>
                <a:gd name="T9" fmla="*/ 345 h 345"/>
              </a:gdLst>
              <a:cxnLst>
                <a:cxn ang="0">
                  <a:pos x="T0" y="T1"/>
                </a:cxn>
                <a:cxn ang="0">
                  <a:pos x="T2" y="T3"/>
                </a:cxn>
                <a:cxn ang="0">
                  <a:pos x="T4" y="T5"/>
                </a:cxn>
                <a:cxn ang="0">
                  <a:pos x="T6" y="T7"/>
                </a:cxn>
                <a:cxn ang="0">
                  <a:pos x="T8" y="T9"/>
                </a:cxn>
              </a:cxnLst>
              <a:rect l="0" t="0" r="r" b="b"/>
              <a:pathLst>
                <a:path w="83" h="345">
                  <a:moveTo>
                    <a:pt x="42" y="345"/>
                  </a:moveTo>
                  <a:cubicBezTo>
                    <a:pt x="68" y="294"/>
                    <a:pt x="83" y="235"/>
                    <a:pt x="83" y="173"/>
                  </a:cubicBezTo>
                  <a:cubicBezTo>
                    <a:pt x="83" y="111"/>
                    <a:pt x="68" y="52"/>
                    <a:pt x="42" y="0"/>
                  </a:cubicBezTo>
                  <a:cubicBezTo>
                    <a:pt x="15" y="52"/>
                    <a:pt x="0" y="111"/>
                    <a:pt x="0" y="173"/>
                  </a:cubicBezTo>
                  <a:cubicBezTo>
                    <a:pt x="0" y="235"/>
                    <a:pt x="15" y="294"/>
                    <a:pt x="42" y="345"/>
                  </a:cubicBezTo>
                  <a:close/>
                </a:path>
              </a:pathLst>
            </a:custGeom>
            <a:solidFill>
              <a:schemeClr val="accent2"/>
            </a:solidFill>
            <a:ln w="9525" cap="flat" cmpd="sng">
              <a:solidFill>
                <a:schemeClr val="bg1"/>
              </a:solidFill>
              <a:prstDash val="solid"/>
              <a:miter lim="800000"/>
            </a:ln>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j-ea"/>
                <a:ea typeface="+mj-ea"/>
              </a:endParaRPr>
            </a:p>
          </p:txBody>
        </p:sp>
        <p:sp>
          <p:nvSpPr>
            <p:cNvPr id="240654" name="Freeform 14"/>
            <p:cNvSpPr/>
            <p:nvPr>
              <p:custDataLst>
                <p:tags r:id="rId13"/>
              </p:custDataLst>
            </p:nvPr>
          </p:nvSpPr>
          <p:spPr bwMode="gray">
            <a:xfrm>
              <a:off x="1288" y="1828"/>
              <a:ext cx="1260" cy="1251"/>
            </a:xfrm>
            <a:custGeom>
              <a:gdLst>
                <a:gd name="T0" fmla="*/ 746 w 759"/>
                <a:gd name="T1" fmla="*/ 474 h 755"/>
                <a:gd name="T2" fmla="*/ 759 w 759"/>
                <a:gd name="T3" fmla="*/ 375 h 755"/>
                <a:gd name="T4" fmla="*/ 642 w 759"/>
                <a:gd name="T5" fmla="*/ 101 h 755"/>
                <a:gd name="T6" fmla="*/ 586 w 759"/>
                <a:gd name="T7" fmla="*/ 105 h 755"/>
                <a:gd name="T8" fmla="*/ 323 w 759"/>
                <a:gd name="T9" fmla="*/ 0 h 755"/>
                <a:gd name="T10" fmla="*/ 0 w 759"/>
                <a:gd name="T11" fmla="*/ 375 h 755"/>
                <a:gd name="T12" fmla="*/ 379 w 759"/>
                <a:gd name="T13" fmla="*/ 755 h 755"/>
                <a:gd name="T14" fmla="*/ 561 w 759"/>
                <a:gd name="T15" fmla="*/ 708 h 755"/>
                <a:gd name="T16" fmla="*/ 746 w 759"/>
                <a:gd name="T17" fmla="*/ 474 h 75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59" h="755">
                  <a:moveTo>
                    <a:pt x="746" y="474"/>
                  </a:moveTo>
                  <a:cubicBezTo>
                    <a:pt x="754" y="442"/>
                    <a:pt x="759" y="409"/>
                    <a:pt x="759" y="375"/>
                  </a:cubicBezTo>
                  <a:cubicBezTo>
                    <a:pt x="759" y="268"/>
                    <a:pt x="714" y="170"/>
                    <a:pt x="642" y="101"/>
                  </a:cubicBezTo>
                  <a:cubicBezTo>
                    <a:pt x="624" y="104"/>
                    <a:pt x="605" y="105"/>
                    <a:pt x="586" y="105"/>
                  </a:cubicBezTo>
                  <a:cubicBezTo>
                    <a:pt x="484" y="105"/>
                    <a:pt x="391" y="65"/>
                    <a:pt x="323" y="0"/>
                  </a:cubicBezTo>
                  <a:cubicBezTo>
                    <a:pt x="140" y="27"/>
                    <a:pt x="0" y="185"/>
                    <a:pt x="0" y="375"/>
                  </a:cubicBezTo>
                  <a:cubicBezTo>
                    <a:pt x="0" y="585"/>
                    <a:pt x="170" y="755"/>
                    <a:pt x="379" y="755"/>
                  </a:cubicBezTo>
                  <a:cubicBezTo>
                    <a:pt x="445" y="755"/>
                    <a:pt x="507" y="738"/>
                    <a:pt x="561" y="708"/>
                  </a:cubicBezTo>
                  <a:cubicBezTo>
                    <a:pt x="588" y="607"/>
                    <a:pt x="656" y="523"/>
                    <a:pt x="746" y="474"/>
                  </a:cubicBezTo>
                  <a:close/>
                </a:path>
              </a:pathLst>
            </a:custGeom>
            <a:solidFill>
              <a:schemeClr val="accent1"/>
            </a:solidFill>
            <a:ln w="9525" cap="flat" cmpd="sng">
              <a:solidFill>
                <a:schemeClr val="bg1"/>
              </a:solidFill>
              <a:prstDash val="solid"/>
              <a:miter lim="800000"/>
            </a:ln>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j-ea"/>
                <a:ea typeface="+mj-ea"/>
              </a:endParaRPr>
            </a:p>
          </p:txBody>
        </p:sp>
        <p:sp>
          <p:nvSpPr>
            <p:cNvPr id="240655" name="Freeform 15"/>
            <p:cNvSpPr/>
            <p:nvPr>
              <p:custDataLst>
                <p:tags r:id="rId14"/>
              </p:custDataLst>
            </p:nvPr>
          </p:nvSpPr>
          <p:spPr bwMode="gray">
            <a:xfrm>
              <a:off x="1824" y="1820"/>
              <a:ext cx="529" cy="182"/>
            </a:xfrm>
            <a:custGeom>
              <a:gdLst>
                <a:gd name="T0" fmla="*/ 319 w 319"/>
                <a:gd name="T1" fmla="*/ 105 h 109"/>
                <a:gd name="T2" fmla="*/ 56 w 319"/>
                <a:gd name="T3" fmla="*/ 0 h 109"/>
                <a:gd name="T4" fmla="*/ 0 w 319"/>
                <a:gd name="T5" fmla="*/ 4 h 109"/>
                <a:gd name="T6" fmla="*/ 263 w 319"/>
                <a:gd name="T7" fmla="*/ 109 h 109"/>
                <a:gd name="T8" fmla="*/ 319 w 319"/>
                <a:gd name="T9" fmla="*/ 105 h 109"/>
              </a:gdLst>
              <a:cxnLst>
                <a:cxn ang="0">
                  <a:pos x="T0" y="T1"/>
                </a:cxn>
                <a:cxn ang="0">
                  <a:pos x="T2" y="T3"/>
                </a:cxn>
                <a:cxn ang="0">
                  <a:pos x="T4" y="T5"/>
                </a:cxn>
                <a:cxn ang="0">
                  <a:pos x="T6" y="T7"/>
                </a:cxn>
                <a:cxn ang="0">
                  <a:pos x="T8" y="T9"/>
                </a:cxn>
              </a:cxnLst>
              <a:rect l="0" t="0" r="r" b="b"/>
              <a:pathLst>
                <a:path w="319" h="109">
                  <a:moveTo>
                    <a:pt x="319" y="105"/>
                  </a:moveTo>
                  <a:cubicBezTo>
                    <a:pt x="251" y="40"/>
                    <a:pt x="158" y="0"/>
                    <a:pt x="56" y="0"/>
                  </a:cubicBezTo>
                  <a:cubicBezTo>
                    <a:pt x="37" y="0"/>
                    <a:pt x="18" y="1"/>
                    <a:pt x="0" y="4"/>
                  </a:cubicBezTo>
                  <a:cubicBezTo>
                    <a:pt x="68" y="69"/>
                    <a:pt x="161" y="109"/>
                    <a:pt x="263" y="109"/>
                  </a:cubicBezTo>
                  <a:cubicBezTo>
                    <a:pt x="282" y="109"/>
                    <a:pt x="301" y="108"/>
                    <a:pt x="319" y="105"/>
                  </a:cubicBezTo>
                  <a:close/>
                </a:path>
              </a:pathLst>
            </a:custGeom>
            <a:solidFill>
              <a:schemeClr val="accent2"/>
            </a:solidFill>
            <a:ln w="9525" cap="flat" cmpd="sng">
              <a:solidFill>
                <a:schemeClr val="bg1"/>
              </a:solidFill>
              <a:prstDash val="solid"/>
              <a:miter lim="800000"/>
            </a:ln>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j-ea"/>
                <a:ea typeface="+mj-ea"/>
              </a:endParaRPr>
            </a:p>
          </p:txBody>
        </p:sp>
        <p:sp>
          <p:nvSpPr>
            <p:cNvPr id="240656" name="Freeform 16"/>
            <p:cNvSpPr/>
            <p:nvPr>
              <p:custDataLst>
                <p:tags r:id="rId15"/>
              </p:custDataLst>
            </p:nvPr>
          </p:nvSpPr>
          <p:spPr bwMode="gray">
            <a:xfrm>
              <a:off x="3108" y="1825"/>
              <a:ext cx="1260" cy="1254"/>
            </a:xfrm>
            <a:custGeom>
              <a:gdLst>
                <a:gd name="T0" fmla="*/ 429 w 759"/>
                <a:gd name="T1" fmla="*/ 0 h 756"/>
                <a:gd name="T2" fmla="*/ 165 w 759"/>
                <a:gd name="T3" fmla="*/ 106 h 756"/>
                <a:gd name="T4" fmla="*/ 116 w 759"/>
                <a:gd name="T5" fmla="*/ 103 h 756"/>
                <a:gd name="T6" fmla="*/ 0 w 759"/>
                <a:gd name="T7" fmla="*/ 376 h 756"/>
                <a:gd name="T8" fmla="*/ 13 w 759"/>
                <a:gd name="T9" fmla="*/ 475 h 756"/>
                <a:gd name="T10" fmla="*/ 197 w 759"/>
                <a:gd name="T11" fmla="*/ 709 h 756"/>
                <a:gd name="T12" fmla="*/ 379 w 759"/>
                <a:gd name="T13" fmla="*/ 756 h 756"/>
                <a:gd name="T14" fmla="*/ 759 w 759"/>
                <a:gd name="T15" fmla="*/ 376 h 756"/>
                <a:gd name="T16" fmla="*/ 429 w 759"/>
                <a:gd name="T17" fmla="*/ 0 h 7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59" h="756">
                  <a:moveTo>
                    <a:pt x="429" y="0"/>
                  </a:moveTo>
                  <a:cubicBezTo>
                    <a:pt x="360" y="66"/>
                    <a:pt x="267" y="106"/>
                    <a:pt x="165" y="106"/>
                  </a:cubicBezTo>
                  <a:cubicBezTo>
                    <a:pt x="148" y="106"/>
                    <a:pt x="132" y="105"/>
                    <a:pt x="116" y="103"/>
                  </a:cubicBezTo>
                  <a:cubicBezTo>
                    <a:pt x="44" y="172"/>
                    <a:pt x="0" y="269"/>
                    <a:pt x="0" y="376"/>
                  </a:cubicBezTo>
                  <a:cubicBezTo>
                    <a:pt x="0" y="410"/>
                    <a:pt x="4" y="443"/>
                    <a:pt x="13" y="475"/>
                  </a:cubicBezTo>
                  <a:cubicBezTo>
                    <a:pt x="102" y="524"/>
                    <a:pt x="170" y="608"/>
                    <a:pt x="197" y="709"/>
                  </a:cubicBezTo>
                  <a:cubicBezTo>
                    <a:pt x="251" y="739"/>
                    <a:pt x="313" y="756"/>
                    <a:pt x="379" y="756"/>
                  </a:cubicBezTo>
                  <a:cubicBezTo>
                    <a:pt x="589" y="756"/>
                    <a:pt x="759" y="586"/>
                    <a:pt x="759" y="376"/>
                  </a:cubicBezTo>
                  <a:cubicBezTo>
                    <a:pt x="759" y="183"/>
                    <a:pt x="615" y="24"/>
                    <a:pt x="429" y="0"/>
                  </a:cubicBezTo>
                  <a:close/>
                </a:path>
              </a:pathLst>
            </a:custGeom>
            <a:solidFill>
              <a:schemeClr val="accent1"/>
            </a:solidFill>
            <a:ln w="9525" cap="flat" cmpd="sng">
              <a:solidFill>
                <a:schemeClr val="bg1"/>
              </a:solidFill>
              <a:prstDash val="solid"/>
              <a:miter lim="800000"/>
            </a:ln>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j-ea"/>
                <a:ea typeface="+mj-ea"/>
              </a:endParaRPr>
            </a:p>
          </p:txBody>
        </p:sp>
        <p:sp>
          <p:nvSpPr>
            <p:cNvPr id="240657" name="Freeform 17"/>
            <p:cNvSpPr/>
            <p:nvPr>
              <p:custDataLst>
                <p:tags r:id="rId16"/>
              </p:custDataLst>
            </p:nvPr>
          </p:nvSpPr>
          <p:spPr bwMode="gray">
            <a:xfrm>
              <a:off x="3302" y="1820"/>
              <a:ext cx="518" cy="182"/>
            </a:xfrm>
            <a:custGeom>
              <a:gdLst>
                <a:gd name="T0" fmla="*/ 0 w 313"/>
                <a:gd name="T1" fmla="*/ 106 h 109"/>
                <a:gd name="T2" fmla="*/ 49 w 313"/>
                <a:gd name="T3" fmla="*/ 109 h 109"/>
                <a:gd name="T4" fmla="*/ 313 w 313"/>
                <a:gd name="T5" fmla="*/ 3 h 109"/>
                <a:gd name="T6" fmla="*/ 263 w 313"/>
                <a:gd name="T7" fmla="*/ 0 h 109"/>
                <a:gd name="T8" fmla="*/ 0 w 313"/>
                <a:gd name="T9" fmla="*/ 106 h 109"/>
              </a:gdLst>
              <a:cxnLst>
                <a:cxn ang="0">
                  <a:pos x="T0" y="T1"/>
                </a:cxn>
                <a:cxn ang="0">
                  <a:pos x="T2" y="T3"/>
                </a:cxn>
                <a:cxn ang="0">
                  <a:pos x="T4" y="T5"/>
                </a:cxn>
                <a:cxn ang="0">
                  <a:pos x="T6" y="T7"/>
                </a:cxn>
                <a:cxn ang="0">
                  <a:pos x="T8" y="T9"/>
                </a:cxn>
              </a:cxnLst>
              <a:rect l="0" t="0" r="r" b="b"/>
              <a:pathLst>
                <a:path w="313" h="109">
                  <a:moveTo>
                    <a:pt x="0" y="106"/>
                  </a:moveTo>
                  <a:cubicBezTo>
                    <a:pt x="16" y="108"/>
                    <a:pt x="32" y="109"/>
                    <a:pt x="49" y="109"/>
                  </a:cubicBezTo>
                  <a:cubicBezTo>
                    <a:pt x="151" y="109"/>
                    <a:pt x="244" y="69"/>
                    <a:pt x="313" y="3"/>
                  </a:cubicBezTo>
                  <a:cubicBezTo>
                    <a:pt x="297" y="1"/>
                    <a:pt x="280" y="0"/>
                    <a:pt x="263" y="0"/>
                  </a:cubicBezTo>
                  <a:cubicBezTo>
                    <a:pt x="161" y="0"/>
                    <a:pt x="68" y="40"/>
                    <a:pt x="0" y="106"/>
                  </a:cubicBezTo>
                  <a:close/>
                </a:path>
              </a:pathLst>
            </a:custGeom>
            <a:solidFill>
              <a:schemeClr val="accent2"/>
            </a:solidFill>
            <a:ln w="9525" cap="flat" cmpd="sng">
              <a:solidFill>
                <a:schemeClr val="bg1"/>
              </a:solidFill>
              <a:prstDash val="solid"/>
              <a:miter lim="800000"/>
            </a:ln>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j-ea"/>
                <a:ea typeface="+mj-ea"/>
              </a:endParaRPr>
            </a:p>
          </p:txBody>
        </p:sp>
        <p:sp>
          <p:nvSpPr>
            <p:cNvPr id="240658" name="Freeform 18"/>
            <p:cNvSpPr/>
            <p:nvPr>
              <p:custDataLst>
                <p:tags r:id="rId17"/>
              </p:custDataLst>
            </p:nvPr>
          </p:nvSpPr>
          <p:spPr bwMode="gray">
            <a:xfrm>
              <a:off x="2198" y="2538"/>
              <a:ext cx="1260" cy="1259"/>
            </a:xfrm>
            <a:custGeom>
              <a:gdLst>
                <a:gd name="T0" fmla="*/ 562 w 759"/>
                <a:gd name="T1" fmla="*/ 46 h 759"/>
                <a:gd name="T2" fmla="*/ 380 w 759"/>
                <a:gd name="T3" fmla="*/ 0 h 759"/>
                <a:gd name="T4" fmla="*/ 198 w 759"/>
                <a:gd name="T5" fmla="*/ 46 h 759"/>
                <a:gd name="T6" fmla="*/ 13 w 759"/>
                <a:gd name="T7" fmla="*/ 280 h 759"/>
                <a:gd name="T8" fmla="*/ 0 w 759"/>
                <a:gd name="T9" fmla="*/ 379 h 759"/>
                <a:gd name="T10" fmla="*/ 380 w 759"/>
                <a:gd name="T11" fmla="*/ 759 h 759"/>
                <a:gd name="T12" fmla="*/ 759 w 759"/>
                <a:gd name="T13" fmla="*/ 379 h 759"/>
                <a:gd name="T14" fmla="*/ 746 w 759"/>
                <a:gd name="T15" fmla="*/ 280 h 759"/>
                <a:gd name="T16" fmla="*/ 562 w 759"/>
                <a:gd name="T17" fmla="*/ 46 h 7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59" h="759">
                  <a:moveTo>
                    <a:pt x="562" y="46"/>
                  </a:moveTo>
                  <a:cubicBezTo>
                    <a:pt x="508" y="16"/>
                    <a:pt x="446" y="0"/>
                    <a:pt x="380" y="0"/>
                  </a:cubicBezTo>
                  <a:cubicBezTo>
                    <a:pt x="314" y="0"/>
                    <a:pt x="252" y="16"/>
                    <a:pt x="198" y="46"/>
                  </a:cubicBezTo>
                  <a:cubicBezTo>
                    <a:pt x="171" y="147"/>
                    <a:pt x="103" y="231"/>
                    <a:pt x="13" y="280"/>
                  </a:cubicBezTo>
                  <a:cubicBezTo>
                    <a:pt x="5" y="312"/>
                    <a:pt x="0" y="345"/>
                    <a:pt x="0" y="379"/>
                  </a:cubicBezTo>
                  <a:cubicBezTo>
                    <a:pt x="0" y="589"/>
                    <a:pt x="170" y="759"/>
                    <a:pt x="380" y="759"/>
                  </a:cubicBezTo>
                  <a:cubicBezTo>
                    <a:pt x="589" y="759"/>
                    <a:pt x="759" y="589"/>
                    <a:pt x="759" y="379"/>
                  </a:cubicBezTo>
                  <a:cubicBezTo>
                    <a:pt x="759" y="345"/>
                    <a:pt x="755" y="312"/>
                    <a:pt x="746" y="280"/>
                  </a:cubicBezTo>
                  <a:cubicBezTo>
                    <a:pt x="657" y="231"/>
                    <a:pt x="589" y="147"/>
                    <a:pt x="562" y="46"/>
                  </a:cubicBezTo>
                  <a:close/>
                </a:path>
              </a:pathLst>
            </a:custGeom>
            <a:solidFill>
              <a:schemeClr val="accent1"/>
            </a:solidFill>
            <a:ln w="9525" cap="flat" cmpd="sng">
              <a:solidFill>
                <a:schemeClr val="bg1"/>
              </a:solidFill>
              <a:prstDash val="solid"/>
              <a:miter lim="800000"/>
            </a:ln>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j-ea"/>
                <a:ea typeface="+mj-ea"/>
              </a:endParaRPr>
            </a:p>
          </p:txBody>
        </p:sp>
        <p:sp>
          <p:nvSpPr>
            <p:cNvPr id="240659" name="Freeform 19"/>
            <p:cNvSpPr/>
            <p:nvPr>
              <p:custDataLst>
                <p:tags r:id="rId18"/>
              </p:custDataLst>
            </p:nvPr>
          </p:nvSpPr>
          <p:spPr bwMode="gray">
            <a:xfrm>
              <a:off x="2219" y="2613"/>
              <a:ext cx="307" cy="388"/>
            </a:xfrm>
            <a:custGeom>
              <a:gdLst>
                <a:gd name="T0" fmla="*/ 185 w 185"/>
                <a:gd name="T1" fmla="*/ 0 h 234"/>
                <a:gd name="T2" fmla="*/ 0 w 185"/>
                <a:gd name="T3" fmla="*/ 234 h 234"/>
                <a:gd name="T4" fmla="*/ 185 w 185"/>
                <a:gd name="T5" fmla="*/ 0 h 234"/>
              </a:gdLst>
              <a:cxnLst>
                <a:cxn ang="0">
                  <a:pos x="T0" y="T1"/>
                </a:cxn>
                <a:cxn ang="0">
                  <a:pos x="T2" y="T3"/>
                </a:cxn>
                <a:cxn ang="0">
                  <a:pos x="T4" y="T5"/>
                </a:cxn>
              </a:cxnLst>
              <a:rect l="0" t="0" r="r" b="b"/>
              <a:pathLst>
                <a:path w="185" h="234">
                  <a:moveTo>
                    <a:pt x="185" y="0"/>
                  </a:moveTo>
                  <a:cubicBezTo>
                    <a:pt x="95" y="49"/>
                    <a:pt x="27" y="133"/>
                    <a:pt x="0" y="234"/>
                  </a:cubicBezTo>
                  <a:cubicBezTo>
                    <a:pt x="90" y="185"/>
                    <a:pt x="158" y="101"/>
                    <a:pt x="185" y="0"/>
                  </a:cubicBezTo>
                  <a:close/>
                </a:path>
              </a:pathLst>
            </a:custGeom>
            <a:solidFill>
              <a:schemeClr val="accent2"/>
            </a:solidFill>
            <a:ln w="9525" cap="flat" cmpd="sng">
              <a:solidFill>
                <a:schemeClr val="bg1"/>
              </a:solidFill>
              <a:prstDash val="solid"/>
              <a:miter lim="800000"/>
            </a:ln>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j-ea"/>
                <a:ea typeface="+mj-ea"/>
              </a:endParaRPr>
            </a:p>
          </p:txBody>
        </p:sp>
        <p:sp>
          <p:nvSpPr>
            <p:cNvPr id="240660" name="Freeform 20"/>
            <p:cNvSpPr/>
            <p:nvPr>
              <p:custDataLst>
                <p:tags r:id="rId19"/>
              </p:custDataLst>
            </p:nvPr>
          </p:nvSpPr>
          <p:spPr bwMode="gray">
            <a:xfrm>
              <a:off x="3130" y="2613"/>
              <a:ext cx="305" cy="388"/>
            </a:xfrm>
            <a:custGeom>
              <a:gdLst>
                <a:gd name="T0" fmla="*/ 0 w 184"/>
                <a:gd name="T1" fmla="*/ 0 h 234"/>
                <a:gd name="T2" fmla="*/ 184 w 184"/>
                <a:gd name="T3" fmla="*/ 234 h 234"/>
                <a:gd name="T4" fmla="*/ 0 w 184"/>
                <a:gd name="T5" fmla="*/ 0 h 234"/>
              </a:gdLst>
              <a:cxnLst>
                <a:cxn ang="0">
                  <a:pos x="T0" y="T1"/>
                </a:cxn>
                <a:cxn ang="0">
                  <a:pos x="T2" y="T3"/>
                </a:cxn>
                <a:cxn ang="0">
                  <a:pos x="T4" y="T5"/>
                </a:cxn>
              </a:cxnLst>
              <a:rect l="0" t="0" r="r" b="b"/>
              <a:pathLst>
                <a:path w="184" h="234">
                  <a:moveTo>
                    <a:pt x="0" y="0"/>
                  </a:moveTo>
                  <a:cubicBezTo>
                    <a:pt x="27" y="101"/>
                    <a:pt x="95" y="185"/>
                    <a:pt x="184" y="234"/>
                  </a:cubicBezTo>
                  <a:cubicBezTo>
                    <a:pt x="157" y="133"/>
                    <a:pt x="89" y="49"/>
                    <a:pt x="0" y="0"/>
                  </a:cubicBezTo>
                  <a:close/>
                </a:path>
              </a:pathLst>
            </a:custGeom>
            <a:solidFill>
              <a:schemeClr val="accent2"/>
            </a:solidFill>
            <a:ln w="9525" cap="flat" cmpd="sng">
              <a:solidFill>
                <a:schemeClr val="bg1"/>
              </a:solidFill>
              <a:prstDash val="solid"/>
              <a:miter lim="800000"/>
            </a:ln>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j-ea"/>
                <a:ea typeface="+mj-ea"/>
              </a:endParaRPr>
            </a:p>
          </p:txBody>
        </p:sp>
        <p:sp>
          <p:nvSpPr>
            <p:cNvPr id="240661" name="Rectangle 21"/>
            <p:cNvSpPr>
              <a:spLocks noChangeArrowheads="1"/>
            </p:cNvSpPr>
            <p:nvPr>
              <p:custDataLst>
                <p:tags r:id="rId20"/>
              </p:custDataLst>
            </p:nvPr>
          </p:nvSpPr>
          <p:spPr bwMode="gray">
            <a:xfrm>
              <a:off x="1999" y="1016"/>
              <a:ext cx="452" cy="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400" b="1" smtClean="0">
                  <a:solidFill>
                    <a:srgbClr val="000000"/>
                  </a:solidFill>
                  <a:latin typeface="+mj-ea"/>
                  <a:ea typeface="+mj-ea"/>
                </a:rPr>
                <a:t>调整视角</a:t>
              </a:r>
              <a:endParaRPr lang="en-US" sz="1400" b="1">
                <a:solidFill>
                  <a:srgbClr val="000000"/>
                </a:solidFill>
                <a:latin typeface="+mj-ea"/>
                <a:ea typeface="+mj-ea"/>
              </a:endParaRPr>
            </a:p>
            <a:p>
              <a:pPr algn="ctr">
                <a:buSzTx/>
              </a:pPr>
              <a:r>
                <a:rPr lang="zh-CN" altLang="en-US" sz="1400" smtClean="0">
                  <a:solidFill>
                    <a:srgbClr val="000000"/>
                  </a:solidFill>
                  <a:latin typeface="+mj-ea"/>
                  <a:ea typeface="+mj-ea"/>
                </a:rPr>
                <a:t>自我觉察</a:t>
              </a:r>
              <a:endParaRPr lang="en-US" altLang="zh-CN" sz="1400" smtClean="0">
                <a:solidFill>
                  <a:srgbClr val="000000"/>
                </a:solidFill>
                <a:latin typeface="+mj-ea"/>
                <a:ea typeface="+mj-ea"/>
                <a:cs typeface="Arial" pitchFamily="34" charset="0"/>
              </a:endParaRPr>
            </a:p>
            <a:p>
              <a:pPr algn="ctr">
                <a:buSzTx/>
              </a:pPr>
              <a:r>
                <a:rPr lang="zh-CN" altLang="en-US" sz="1400" smtClean="0">
                  <a:solidFill>
                    <a:srgbClr val="000000"/>
                  </a:solidFill>
                  <a:latin typeface="+mj-ea"/>
                  <a:ea typeface="+mj-ea"/>
                  <a:cs typeface="Arial" pitchFamily="34" charset="0"/>
                </a:rPr>
                <a:t>深刻反省</a:t>
              </a:r>
              <a:endParaRPr lang="en-US" altLang="zh-CN" sz="1400" smtClean="0">
                <a:solidFill>
                  <a:srgbClr val="000000"/>
                </a:solidFill>
                <a:latin typeface="+mj-ea"/>
                <a:ea typeface="+mj-ea"/>
                <a:cs typeface="Arial" pitchFamily="34" charset="0"/>
              </a:endParaRPr>
            </a:p>
            <a:p>
              <a:pPr algn="ctr">
                <a:buSzTx/>
              </a:pPr>
              <a:r>
                <a:rPr lang="zh-CN" altLang="en-US" sz="1400" smtClean="0">
                  <a:solidFill>
                    <a:srgbClr val="000000"/>
                  </a:solidFill>
                  <a:latin typeface="+mj-ea"/>
                  <a:ea typeface="+mj-ea"/>
                  <a:cs typeface="Arial" pitchFamily="34" charset="0"/>
                </a:rPr>
                <a:t>积极心态</a:t>
              </a:r>
              <a:endParaRPr lang="en-US" sz="1400">
                <a:solidFill>
                  <a:srgbClr val="000000"/>
                </a:solidFill>
                <a:latin typeface="+mj-ea"/>
                <a:ea typeface="+mj-ea"/>
                <a:cs typeface="Arial" pitchFamily="34" charset="0"/>
              </a:endParaRPr>
            </a:p>
          </p:txBody>
        </p:sp>
        <p:sp>
          <p:nvSpPr>
            <p:cNvPr id="240662" name="Rectangle 26"/>
            <p:cNvSpPr>
              <a:spLocks noChangeArrowheads="1"/>
            </p:cNvSpPr>
            <p:nvPr>
              <p:custDataLst>
                <p:tags r:id="rId21"/>
              </p:custDataLst>
            </p:nvPr>
          </p:nvSpPr>
          <p:spPr bwMode="gray">
            <a:xfrm>
              <a:off x="1690" y="2161"/>
              <a:ext cx="452" cy="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400" b="1" smtClean="0">
                  <a:solidFill>
                    <a:srgbClr val="000000"/>
                  </a:solidFill>
                  <a:latin typeface="+mj-ea"/>
                  <a:ea typeface="+mj-ea"/>
                </a:rPr>
                <a:t>明确意义</a:t>
              </a:r>
              <a:endParaRPr lang="en-US" sz="1400" b="1">
                <a:solidFill>
                  <a:srgbClr val="000000"/>
                </a:solidFill>
                <a:latin typeface="+mj-ea"/>
                <a:ea typeface="+mj-ea"/>
              </a:endParaRPr>
            </a:p>
            <a:p>
              <a:pPr algn="ctr">
                <a:buSzTx/>
              </a:pPr>
              <a:r>
                <a:rPr lang="zh-CN" altLang="en-US" sz="1400" smtClean="0">
                  <a:solidFill>
                    <a:srgbClr val="000000"/>
                  </a:solidFill>
                  <a:latin typeface="+mj-ea"/>
                  <a:ea typeface="+mj-ea"/>
                </a:rPr>
                <a:t>幸福感</a:t>
              </a:r>
              <a:endParaRPr lang="en-US" sz="1400">
                <a:solidFill>
                  <a:srgbClr val="000000"/>
                </a:solidFill>
                <a:latin typeface="+mj-ea"/>
                <a:ea typeface="+mj-ea"/>
              </a:endParaRPr>
            </a:p>
            <a:p>
              <a:pPr algn="ctr">
                <a:buSzTx/>
              </a:pPr>
              <a:r>
                <a:rPr lang="zh-CN" altLang="en-US" sz="1400" smtClean="0">
                  <a:solidFill>
                    <a:srgbClr val="000000"/>
                  </a:solidFill>
                  <a:latin typeface="+mj-ea"/>
                  <a:ea typeface="+mj-ea"/>
                </a:rPr>
                <a:t>核心优势</a:t>
              </a:r>
              <a:endParaRPr lang="en-US" altLang="zh-CN" sz="1400" smtClean="0">
                <a:solidFill>
                  <a:srgbClr val="000000"/>
                </a:solidFill>
                <a:latin typeface="+mj-ea"/>
                <a:ea typeface="+mj-ea"/>
              </a:endParaRPr>
            </a:p>
            <a:p>
              <a:pPr algn="ctr">
                <a:buSzTx/>
              </a:pPr>
              <a:r>
                <a:rPr lang="zh-CN" altLang="en-US" sz="1400" smtClean="0">
                  <a:solidFill>
                    <a:srgbClr val="000000"/>
                  </a:solidFill>
                  <a:latin typeface="+mj-ea"/>
                  <a:ea typeface="+mj-ea"/>
                </a:rPr>
                <a:t>人生使命</a:t>
              </a:r>
              <a:endParaRPr lang="en-US" sz="1400">
                <a:solidFill>
                  <a:srgbClr val="000000"/>
                </a:solidFill>
                <a:latin typeface="+mj-ea"/>
                <a:ea typeface="+mj-ea"/>
              </a:endParaRPr>
            </a:p>
          </p:txBody>
        </p:sp>
        <p:sp>
          <p:nvSpPr>
            <p:cNvPr id="240663" name="Rectangle 35"/>
            <p:cNvSpPr>
              <a:spLocks noChangeArrowheads="1"/>
            </p:cNvSpPr>
            <p:nvPr>
              <p:custDataLst>
                <p:tags r:id="rId22"/>
              </p:custDataLst>
            </p:nvPr>
          </p:nvSpPr>
          <p:spPr bwMode="gray">
            <a:xfrm>
              <a:off x="3456" y="2161"/>
              <a:ext cx="565" cy="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400" b="1" smtClean="0">
                  <a:solidFill>
                    <a:srgbClr val="000000"/>
                  </a:solidFill>
                  <a:latin typeface="+mj-ea"/>
                  <a:ea typeface="+mj-ea"/>
                </a:rPr>
                <a:t>积极参与</a:t>
              </a:r>
              <a:endParaRPr lang="en-US" sz="1400" b="1">
                <a:solidFill>
                  <a:srgbClr val="000000"/>
                </a:solidFill>
                <a:latin typeface="+mj-ea"/>
                <a:ea typeface="+mj-ea"/>
              </a:endParaRPr>
            </a:p>
            <a:p>
              <a:pPr algn="ctr">
                <a:buSzTx/>
              </a:pPr>
              <a:r>
                <a:rPr lang="zh-CN" altLang="en-US" sz="1400" smtClean="0">
                  <a:solidFill>
                    <a:srgbClr val="000000"/>
                  </a:solidFill>
                  <a:latin typeface="+mj-ea"/>
                  <a:ea typeface="+mj-ea"/>
                </a:rPr>
                <a:t>主人翁精神</a:t>
              </a:r>
              <a:endParaRPr lang="en-US" altLang="zh-CN" sz="1400" smtClean="0">
                <a:solidFill>
                  <a:srgbClr val="000000"/>
                </a:solidFill>
                <a:latin typeface="+mj-ea"/>
                <a:ea typeface="+mj-ea"/>
              </a:endParaRPr>
            </a:p>
            <a:p>
              <a:pPr algn="ctr">
                <a:buSzTx/>
              </a:pPr>
              <a:r>
                <a:rPr lang="zh-CN" altLang="en-US" sz="1400" smtClean="0">
                  <a:solidFill>
                    <a:srgbClr val="000000"/>
                  </a:solidFill>
                  <a:latin typeface="+mj-ea"/>
                  <a:ea typeface="+mj-ea"/>
                </a:rPr>
                <a:t>承担风险</a:t>
              </a:r>
              <a:endParaRPr lang="en-US" altLang="zh-CN" sz="1400" smtClean="0">
                <a:solidFill>
                  <a:srgbClr val="000000"/>
                </a:solidFill>
                <a:latin typeface="+mj-ea"/>
                <a:ea typeface="+mj-ea"/>
              </a:endParaRPr>
            </a:p>
            <a:p>
              <a:pPr algn="ctr">
                <a:buSzTx/>
              </a:pPr>
              <a:r>
                <a:rPr lang="zh-CN" altLang="en-US" sz="1400" smtClean="0">
                  <a:solidFill>
                    <a:srgbClr val="000000"/>
                  </a:solidFill>
                  <a:latin typeface="+mj-ea"/>
                  <a:ea typeface="+mj-ea"/>
                </a:rPr>
                <a:t>采取行动</a:t>
              </a:r>
              <a:endParaRPr lang="en-US" sz="1400">
                <a:solidFill>
                  <a:srgbClr val="000000"/>
                </a:solidFill>
                <a:latin typeface="+mj-ea"/>
                <a:ea typeface="+mj-ea"/>
              </a:endParaRPr>
            </a:p>
          </p:txBody>
        </p:sp>
        <p:sp>
          <p:nvSpPr>
            <p:cNvPr id="240664" name="Rectangle 52"/>
            <p:cNvSpPr>
              <a:spLocks noChangeArrowheads="1"/>
            </p:cNvSpPr>
            <p:nvPr>
              <p:custDataLst>
                <p:tags r:id="rId23"/>
              </p:custDataLst>
            </p:nvPr>
          </p:nvSpPr>
          <p:spPr bwMode="gray">
            <a:xfrm>
              <a:off x="3190" y="1016"/>
              <a:ext cx="452" cy="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400" b="1" smtClean="0">
                  <a:solidFill>
                    <a:srgbClr val="000000"/>
                  </a:solidFill>
                  <a:latin typeface="+mj-ea"/>
                  <a:ea typeface="+mj-ea"/>
                </a:rPr>
                <a:t>建立关系</a:t>
              </a:r>
              <a:endParaRPr lang="en-US" altLang="zh-CN" sz="1400" b="1" smtClean="0">
                <a:solidFill>
                  <a:srgbClr val="000000"/>
                </a:solidFill>
                <a:latin typeface="+mj-ea"/>
                <a:ea typeface="+mj-ea"/>
              </a:endParaRPr>
            </a:p>
            <a:p>
              <a:pPr algn="ctr">
                <a:buSzTx/>
              </a:pPr>
              <a:r>
                <a:rPr lang="zh-CN" altLang="en-US" sz="1400" smtClean="0">
                  <a:solidFill>
                    <a:srgbClr val="000000"/>
                  </a:solidFill>
                  <a:latin typeface="+mj-ea"/>
                  <a:ea typeface="+mj-ea"/>
                </a:rPr>
                <a:t>互惠互利</a:t>
              </a:r>
              <a:endParaRPr lang="en-US" altLang="zh-CN" sz="1400" smtClean="0">
                <a:solidFill>
                  <a:srgbClr val="000000"/>
                </a:solidFill>
                <a:latin typeface="+mj-ea"/>
                <a:ea typeface="+mj-ea"/>
              </a:endParaRPr>
            </a:p>
            <a:p>
              <a:pPr algn="ctr">
                <a:buSzTx/>
              </a:pPr>
              <a:r>
                <a:rPr lang="zh-CN" altLang="en-US" sz="1400" smtClean="0">
                  <a:solidFill>
                    <a:srgbClr val="000000"/>
                  </a:solidFill>
                  <a:latin typeface="+mj-ea"/>
                  <a:ea typeface="+mj-ea"/>
                </a:rPr>
                <a:t>包容接纳</a:t>
              </a:r>
              <a:endParaRPr lang="en-US" altLang="zh-CN" sz="1400" smtClean="0">
                <a:solidFill>
                  <a:srgbClr val="000000"/>
                </a:solidFill>
                <a:latin typeface="+mj-ea"/>
                <a:ea typeface="+mj-ea"/>
              </a:endParaRPr>
            </a:p>
            <a:p>
              <a:pPr algn="ctr">
                <a:buSzTx/>
              </a:pPr>
              <a:r>
                <a:rPr lang="zh-CN" altLang="en-US" sz="1400" smtClean="0">
                  <a:solidFill>
                    <a:srgbClr val="000000"/>
                  </a:solidFill>
                  <a:latin typeface="+mj-ea"/>
                  <a:ea typeface="+mj-ea"/>
                </a:rPr>
                <a:t>信任支持</a:t>
              </a:r>
              <a:endParaRPr lang="en-US" sz="1400">
                <a:solidFill>
                  <a:srgbClr val="000000"/>
                </a:solidFill>
                <a:latin typeface="+mj-ea"/>
                <a:ea typeface="+mj-ea"/>
              </a:endParaRPr>
            </a:p>
          </p:txBody>
        </p:sp>
        <p:sp>
          <p:nvSpPr>
            <p:cNvPr id="240665" name="Rectangle 60"/>
            <p:cNvSpPr>
              <a:spLocks noChangeArrowheads="1"/>
            </p:cNvSpPr>
            <p:nvPr>
              <p:custDataLst>
                <p:tags r:id="rId24"/>
              </p:custDataLst>
            </p:nvPr>
          </p:nvSpPr>
          <p:spPr bwMode="gray">
            <a:xfrm>
              <a:off x="2603" y="2856"/>
              <a:ext cx="452" cy="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400" b="1" smtClean="0">
                  <a:solidFill>
                    <a:srgbClr val="000000"/>
                  </a:solidFill>
                  <a:latin typeface="+mj-ea"/>
                  <a:ea typeface="+mj-ea"/>
                </a:rPr>
                <a:t>管理能量</a:t>
              </a:r>
              <a:endParaRPr lang="en-US" sz="1400" b="1">
                <a:solidFill>
                  <a:srgbClr val="000000"/>
                </a:solidFill>
                <a:latin typeface="+mj-ea"/>
                <a:ea typeface="+mj-ea"/>
              </a:endParaRPr>
            </a:p>
            <a:p>
              <a:pPr algn="ctr">
                <a:buSzTx/>
              </a:pPr>
              <a:r>
                <a:rPr lang="zh-CN" altLang="en-US" sz="1400" smtClean="0">
                  <a:solidFill>
                    <a:srgbClr val="000000"/>
                  </a:solidFill>
                  <a:latin typeface="+mj-ea"/>
                  <a:ea typeface="+mj-ea"/>
                </a:rPr>
                <a:t>能量平衡</a:t>
              </a:r>
              <a:endParaRPr lang="en-US" altLang="zh-CN" sz="1400" smtClean="0">
                <a:solidFill>
                  <a:srgbClr val="000000"/>
                </a:solidFill>
                <a:latin typeface="+mj-ea"/>
                <a:ea typeface="+mj-ea"/>
              </a:endParaRPr>
            </a:p>
            <a:p>
              <a:pPr algn="ctr">
                <a:buSzTx/>
              </a:pPr>
              <a:r>
                <a:rPr lang="zh-CN" altLang="en-US" sz="1400">
                  <a:solidFill>
                    <a:srgbClr val="000000"/>
                  </a:solidFill>
                  <a:latin typeface="+mj-ea"/>
                  <a:ea typeface="+mj-ea"/>
                </a:rPr>
                <a:t>恢复</a:t>
              </a:r>
              <a:r>
                <a:rPr lang="zh-CN" altLang="en-US" sz="1400" smtClean="0">
                  <a:solidFill>
                    <a:srgbClr val="000000"/>
                  </a:solidFill>
                  <a:latin typeface="+mj-ea"/>
                  <a:ea typeface="+mj-ea"/>
                </a:rPr>
                <a:t>能量</a:t>
              </a:r>
              <a:endParaRPr lang="en-US" altLang="zh-CN" sz="1400" smtClean="0">
                <a:solidFill>
                  <a:srgbClr val="000000"/>
                </a:solidFill>
                <a:latin typeface="+mj-ea"/>
                <a:ea typeface="+mj-ea"/>
              </a:endParaRPr>
            </a:p>
            <a:p>
              <a:pPr algn="ctr">
                <a:buSzTx/>
              </a:pPr>
              <a:r>
                <a:rPr lang="zh-CN" altLang="en-US" sz="1400" smtClean="0">
                  <a:solidFill>
                    <a:srgbClr val="000000"/>
                  </a:solidFill>
                  <a:latin typeface="+mj-ea"/>
                  <a:ea typeface="+mj-ea"/>
                </a:rPr>
                <a:t>持续实践</a:t>
              </a:r>
              <a:endParaRPr lang="en-US" sz="1400">
                <a:solidFill>
                  <a:srgbClr val="000000"/>
                </a:solidFill>
                <a:latin typeface="+mj-ea"/>
                <a:ea typeface="+mj-ea"/>
              </a:endParaRPr>
            </a:p>
          </p:txBody>
        </p:sp>
        <p:sp>
          <p:nvSpPr>
            <p:cNvPr id="240666" name="Rectangle 41"/>
            <p:cNvSpPr>
              <a:spLocks noChangeArrowheads="1"/>
            </p:cNvSpPr>
            <p:nvPr>
              <p:custDataLst>
                <p:tags r:id="rId25"/>
              </p:custDataLst>
            </p:nvPr>
          </p:nvSpPr>
          <p:spPr bwMode="gray">
            <a:xfrm>
              <a:off x="2340" y="2026"/>
              <a:ext cx="988"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buClrTx/>
              </a:pPr>
              <a:r>
                <a:rPr lang="zh-CN" altLang="en-US" sz="1400" smtClean="0">
                  <a:latin typeface="+mj-ea"/>
                  <a:ea typeface="+mj-ea"/>
                  <a:cs typeface="Arial" pitchFamily="34" charset="0"/>
                </a:rPr>
                <a:t>您的</a:t>
              </a:r>
              <a:r>
                <a:rPr lang="zh-CN" altLang="en-GB" sz="1400" smtClean="0">
                  <a:latin typeface="+mj-ea"/>
                  <a:ea typeface="+mj-ea"/>
                  <a:cs typeface="Arial" pitchFamily="34" charset="0"/>
                </a:rPr>
                <a:t>个人</a:t>
              </a:r>
              <a:endParaRPr lang="en-US" altLang="zh-CN" sz="1400" smtClean="0">
                <a:latin typeface="+mj-ea"/>
                <a:ea typeface="+mj-ea"/>
                <a:cs typeface="Arial" pitchFamily="34" charset="0"/>
              </a:endParaRPr>
            </a:p>
            <a:p>
              <a:pPr algn="ctr">
                <a:buClrTx/>
              </a:pPr>
              <a:r>
                <a:rPr lang="zh-CN" altLang="en-GB" sz="1400" smtClean="0">
                  <a:latin typeface="+mj-ea"/>
                  <a:ea typeface="+mj-ea"/>
                  <a:cs typeface="Arial" pitchFamily="34" charset="0"/>
                </a:rPr>
                <a:t>和</a:t>
              </a:r>
              <a:r>
                <a:rPr lang="zh-TW" altLang="en-GB" sz="1400" smtClean="0">
                  <a:latin typeface="+mj-ea"/>
                  <a:ea typeface="+mj-ea"/>
                  <a:cs typeface="Arial" pitchFamily="34" charset="0"/>
                </a:rPr>
                <a:t>职业</a:t>
              </a:r>
              <a:r>
                <a:rPr lang="zh-CN" altLang="en-GB" sz="1400" smtClean="0">
                  <a:latin typeface="+mj-ea"/>
                  <a:ea typeface="+mj-ea"/>
                  <a:cs typeface="Arial" pitchFamily="34" charset="0"/>
                </a:rPr>
                <a:t>背景</a:t>
              </a:r>
              <a:endParaRPr lang="en-GB" altLang="zh-CN" sz="1400">
                <a:latin typeface="+mj-ea"/>
                <a:ea typeface="+mj-ea"/>
                <a:cs typeface="Arial" pitchFamily="34" charset="0"/>
              </a:endParaRPr>
            </a:p>
          </p:txBody>
        </p:sp>
        <p:sp>
          <p:nvSpPr>
            <p:cNvPr id="240667" name="Oval 27"/>
            <p:cNvSpPr>
              <a:spLocks noChangeArrowheads="1"/>
            </p:cNvSpPr>
            <p:nvPr>
              <p:custDataLst>
                <p:tags r:id="rId26"/>
              </p:custDataLst>
            </p:nvPr>
          </p:nvSpPr>
          <p:spPr bwMode="gray">
            <a:xfrm>
              <a:off x="1336" y="682"/>
              <a:ext cx="2984" cy="2984"/>
            </a:xfrm>
            <a:prstGeom prst="ellipse">
              <a:avLst/>
            </a:prstGeom>
            <a:noFill/>
            <a:ln w="9525">
              <a:solidFill>
                <a:schemeClr val="hlink"/>
              </a:solidFill>
              <a:prstDash val="dash"/>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j-ea"/>
                <a:ea typeface="+mj-ea"/>
              </a:endParaRPr>
            </a:p>
          </p:txBody>
        </p:sp>
      </p:grpSp>
      <p:sp>
        <p:nvSpPr>
          <p:cNvPr id="28" name="Marvin Title Tracker Circle"/>
          <p:cNvSpPr/>
          <p:nvPr/>
        </p:nvSpPr>
        <p:spPr>
          <a:xfrm>
            <a:off x="119063" y="230188"/>
            <a:ext cx="292608" cy="292608"/>
          </a:xfrm>
          <a:prstGeom prst="ellipse">
            <a:avLst/>
          </a:prstGeom>
          <a:solidFill>
            <a:schemeClr val="accent1"/>
          </a:solidFill>
          <a:ln>
            <a:solidFill>
              <a:schemeClr val="bg1"/>
            </a:solidFill>
          </a:ln>
        </p:spPr>
        <p:txBody>
          <a:bodyPr vert="horz" lIns="3810" tIns="0" rIns="3810" bIns="0" rtlCol="0" anchor="ctr" anchorCtr="1">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chemeClr val="tx2"/>
              </a:buClr>
            </a:pPr>
            <a:r>
              <a:rPr lang="en-US" sz="1900" b="1" smtClean="0">
                <a:solidFill>
                  <a:schemeClr val="tx2"/>
                </a:solidFill>
              </a:rPr>
              <a:t>A</a:t>
            </a:r>
            <a:endParaRPr lang="en-US" sz="1900" b="1">
              <a:solidFill>
                <a:schemeClr val="tx2"/>
              </a:solidFill>
            </a:endParaRPr>
          </a:p>
        </p:txBody>
      </p:sp>
      <p:sp>
        <p:nvSpPr>
          <p:cNvPr id="29"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
        <p:nvSpPr>
          <p:cNvPr id="31" name="1. On-page tracker"/>
          <p:cNvSpPr>
            <a:spLocks noChangeArrowheads="1"/>
          </p:cNvSpPr>
          <p:nvPr/>
        </p:nvSpPr>
        <p:spPr bwMode="auto">
          <a:xfrm>
            <a:off x="119063" y="26988"/>
            <a:ext cx="1974900"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noProof="0" smtClean="0">
                <a:solidFill>
                  <a:srgbClr val="808080"/>
                </a:solidFill>
                <a:latin typeface="+mn-lt"/>
              </a:rPr>
              <a:t>领导力培训</a:t>
            </a:r>
            <a:r>
              <a:rPr lang="en-US" altLang="zh-CN" sz="1400" noProof="0" smtClean="0">
                <a:solidFill>
                  <a:srgbClr val="808080"/>
                </a:solidFill>
                <a:latin typeface="+mn-lt"/>
              </a:rPr>
              <a:t>—</a:t>
            </a:r>
            <a:r>
              <a:rPr lang="zh-CN" altLang="en-US" sz="1400" noProof="0" smtClean="0">
                <a:solidFill>
                  <a:srgbClr val="808080"/>
                </a:solidFill>
                <a:latin typeface="+mn-lt"/>
              </a:rPr>
              <a:t>方法与工具</a:t>
            </a:r>
            <a:endParaRPr lang="en-US" altLang="zh-CN" sz="1400" noProof="0">
              <a:solidFill>
                <a:srgbClr val="808080"/>
              </a:solidFill>
              <a:latin typeface="+mn-lt"/>
            </a:endParaRPr>
          </a:p>
        </p:txBody>
      </p:sp>
    </p:spTree>
    <p:extLst>
      <p:ext uri="{BB962C8B-B14F-4D97-AF65-F5344CB8AC3E}">
        <p14:creationId xmlns:p14="http://schemas.microsoft.com/office/powerpoint/2010/main" val="3089425190"/>
      </p:ext>
    </p:extLst>
  </p:cSld>
  <p:clrMapOvr>
    <a:masterClrMapping/>
  </p:clrMapOvr>
  <p:transition advClick="0"/>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graphicFrame>
        <p:nvGraphicFramePr>
          <p:cNvPr id="176130" name="Rectangle 2" hidden="1"/>
          <p:cNvGraphicFramePr>
            <a:graphicFrameLocks noChangeAspect="1"/>
          </p:cNvGraphicFramePr>
          <p:nvPr>
            <p:custDataLst>
              <p:tags r:id="rId3"/>
            </p:custDataLst>
            <p:extLst/>
          </p:nvPr>
        </p:nvGraphicFramePr>
        <p:xfrm>
          <a:off x="0" y="0"/>
          <a:ext cx="158750" cy="158750"/>
        </p:xfrm>
        <a:graphic>
          <a:graphicData uri="http://schemas.openxmlformats.org/presentationml/2006/ole">
            <mc:AlternateContent>
              <mc:Choice xmlns:v="urn:schemas-microsoft-com:vml" Requires="v">
                <p:oleObj spid="_x0000_s1049" name="think-cell Slide" r:id="rId4" imgW="158750" imgH="158750" progId="TCLayout.ActiveDocument.1">
                  <p:embed/>
                </p:oleObj>
              </mc:Choice>
              <mc:Fallback>
                <p:oleObj name="think-cell Slide"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176134" name="Rectangle 3"/>
          <p:cNvSpPr>
            <a:spLocks noChangeArrowheads="1"/>
          </p:cNvSpPr>
          <p:nvPr/>
        </p:nvSpPr>
        <p:spPr bwMode="gray">
          <a:xfrm>
            <a:off x="5733567" y="907506"/>
            <a:ext cx="2982913" cy="160972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en-US"/>
            </a:defPPr>
            <a:lvl1pPr algn="l" rtl="0" fontAlgn="base">
              <a:spcBef>
                <a:spcPct val="0"/>
              </a:spcBef>
              <a:spcAft>
                <a:spcPct val="0"/>
              </a:spcAft>
              <a:defRPr sz="2400" kern="1200">
                <a:solidFill>
                  <a:schemeClr val="tx1"/>
                </a:solidFill>
                <a:latin typeface="Arial"/>
                <a:ea typeface="+mn-ea"/>
                <a:cs typeface="+mn-cs"/>
              </a:defRPr>
            </a:lvl1pPr>
            <a:lvl2pPr marL="742950" indent="-285750" algn="l" rtl="0" fontAlgn="base">
              <a:spcBef>
                <a:spcPct val="0"/>
              </a:spcBef>
              <a:spcAft>
                <a:spcPct val="0"/>
              </a:spcAft>
              <a:defRPr sz="2400" kern="1200">
                <a:solidFill>
                  <a:schemeClr val="tx1"/>
                </a:solidFill>
                <a:latin typeface="Arial"/>
                <a:ea typeface="+mn-ea"/>
                <a:cs typeface="+mn-cs"/>
              </a:defRPr>
            </a:lvl2pPr>
            <a:lvl3pPr marL="1143000" indent="-228600" algn="l" rtl="0" fontAlgn="base">
              <a:spcBef>
                <a:spcPct val="0"/>
              </a:spcBef>
              <a:spcAft>
                <a:spcPct val="0"/>
              </a:spcAft>
              <a:defRPr sz="2400" kern="1200">
                <a:solidFill>
                  <a:schemeClr val="tx1"/>
                </a:solidFill>
                <a:latin typeface="Arial"/>
                <a:ea typeface="+mn-ea"/>
                <a:cs typeface="+mn-cs"/>
              </a:defRPr>
            </a:lvl3pPr>
            <a:lvl4pPr marL="1600200" indent="-228600" algn="l" rtl="0" fontAlgn="base">
              <a:spcBef>
                <a:spcPct val="0"/>
              </a:spcBef>
              <a:spcAft>
                <a:spcPct val="0"/>
              </a:spcAft>
              <a:defRPr sz="2400" kern="1200">
                <a:solidFill>
                  <a:schemeClr val="tx1"/>
                </a:solidFill>
                <a:latin typeface="Arial"/>
                <a:ea typeface="+mn-ea"/>
                <a:cs typeface="+mn-cs"/>
              </a:defRPr>
            </a:lvl4pPr>
            <a:lvl5pPr marL="2057400" indent="-228600" algn="l" rtl="0" fontAlgn="base">
              <a:spcBef>
                <a:spcPct val="0"/>
              </a:spcBef>
              <a:spcAft>
                <a:spcPct val="0"/>
              </a:spcAft>
              <a:defRPr sz="2400" kern="1200">
                <a:solidFill>
                  <a:schemeClr val="tx1"/>
                </a:solidFill>
                <a:latin typeface="Arial"/>
                <a:ea typeface="+mn-ea"/>
                <a:cs typeface="+mn-cs"/>
              </a:defRPr>
            </a:lvl5pPr>
            <a:lvl6pPr marL="2514600" indent="-228600" algn="l" defTabSz="91440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91440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91440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914400" rtl="0" eaLnBrk="1" fontAlgn="base" latinLnBrk="0" hangingPunct="1">
              <a:spcBef>
                <a:spcPct val="0"/>
              </a:spcBef>
              <a:spcAft>
                <a:spcPct val="0"/>
              </a:spcAft>
              <a:defRPr sz="2400" kern="1200">
                <a:solidFill>
                  <a:schemeClr val="tx1"/>
                </a:solidFill>
                <a:latin typeface="Arial"/>
                <a:ea typeface="+mn-ea"/>
                <a:cs typeface="+mn-cs"/>
              </a:defRPr>
            </a:lvl9pPr>
          </a:lstStyle>
          <a:p>
            <a:pPr>
              <a:buClrTx/>
            </a:pPr>
            <a:endParaRPr lang="en-US" sz="1200">
              <a:solidFill>
                <a:srgbClr val="000000"/>
              </a:solidFill>
              <a:latin typeface="+mj-ea"/>
              <a:ea typeface="+mj-ea"/>
              <a:cs typeface="Arial"/>
            </a:endParaRPr>
          </a:p>
        </p:txBody>
      </p:sp>
      <p:sp>
        <p:nvSpPr>
          <p:cNvPr id="176135" name="Rectangle 4"/>
          <p:cNvSpPr>
            <a:spLocks noChangeArrowheads="1"/>
          </p:cNvSpPr>
          <p:nvPr/>
        </p:nvSpPr>
        <p:spPr bwMode="gray">
          <a:xfrm>
            <a:off x="220560" y="4611688"/>
            <a:ext cx="2489038" cy="1546225"/>
          </a:xfrm>
          <a:prstGeom prst="rect">
            <a:avLst/>
          </a:prstGeom>
          <a:solidFill>
            <a:schemeClr val="accent1"/>
          </a:solidFill>
          <a:ln>
            <a:noFill/>
          </a:ln>
          <a:extLst/>
        </p:spPr>
        <p:txBody>
          <a:bodyPr wrap="none" lIns="0" tIns="0" rIns="0" bIns="0" anchor="ctr"/>
          <a:lstStyle>
            <a:defPPr>
              <a:defRPr lang="en-US"/>
            </a:defPPr>
            <a:lvl1pPr algn="l" rtl="0" fontAlgn="base">
              <a:spcBef>
                <a:spcPct val="0"/>
              </a:spcBef>
              <a:spcAft>
                <a:spcPct val="0"/>
              </a:spcAft>
              <a:defRPr sz="2400" kern="1200">
                <a:solidFill>
                  <a:schemeClr val="tx1"/>
                </a:solidFill>
                <a:latin typeface="Arial"/>
                <a:ea typeface="+mn-ea"/>
                <a:cs typeface="+mn-cs"/>
              </a:defRPr>
            </a:lvl1pPr>
            <a:lvl2pPr marL="742950" indent="-285750" algn="l" rtl="0" fontAlgn="base">
              <a:spcBef>
                <a:spcPct val="0"/>
              </a:spcBef>
              <a:spcAft>
                <a:spcPct val="0"/>
              </a:spcAft>
              <a:defRPr sz="2400" kern="1200">
                <a:solidFill>
                  <a:schemeClr val="tx1"/>
                </a:solidFill>
                <a:latin typeface="Arial"/>
                <a:ea typeface="+mn-ea"/>
                <a:cs typeface="+mn-cs"/>
              </a:defRPr>
            </a:lvl2pPr>
            <a:lvl3pPr marL="1143000" indent="-228600" algn="l" rtl="0" fontAlgn="base">
              <a:spcBef>
                <a:spcPct val="0"/>
              </a:spcBef>
              <a:spcAft>
                <a:spcPct val="0"/>
              </a:spcAft>
              <a:defRPr sz="2400" kern="1200">
                <a:solidFill>
                  <a:schemeClr val="tx1"/>
                </a:solidFill>
                <a:latin typeface="Arial"/>
                <a:ea typeface="+mn-ea"/>
                <a:cs typeface="+mn-cs"/>
              </a:defRPr>
            </a:lvl3pPr>
            <a:lvl4pPr marL="1600200" indent="-228600" algn="l" rtl="0" fontAlgn="base">
              <a:spcBef>
                <a:spcPct val="0"/>
              </a:spcBef>
              <a:spcAft>
                <a:spcPct val="0"/>
              </a:spcAft>
              <a:defRPr sz="2400" kern="1200">
                <a:solidFill>
                  <a:schemeClr val="tx1"/>
                </a:solidFill>
                <a:latin typeface="Arial"/>
                <a:ea typeface="+mn-ea"/>
                <a:cs typeface="+mn-cs"/>
              </a:defRPr>
            </a:lvl4pPr>
            <a:lvl5pPr marL="2057400" indent="-228600" algn="l" rtl="0" fontAlgn="base">
              <a:spcBef>
                <a:spcPct val="0"/>
              </a:spcBef>
              <a:spcAft>
                <a:spcPct val="0"/>
              </a:spcAft>
              <a:defRPr sz="2400" kern="1200">
                <a:solidFill>
                  <a:schemeClr val="tx1"/>
                </a:solidFill>
                <a:latin typeface="Arial"/>
                <a:ea typeface="+mn-ea"/>
                <a:cs typeface="+mn-cs"/>
              </a:defRPr>
            </a:lvl5pPr>
            <a:lvl6pPr marL="2514600" indent="-228600" algn="l" defTabSz="91440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91440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91440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914400" rtl="0" eaLnBrk="1" fontAlgn="base" latinLnBrk="0" hangingPunct="1">
              <a:spcBef>
                <a:spcPct val="0"/>
              </a:spcBef>
              <a:spcAft>
                <a:spcPct val="0"/>
              </a:spcAft>
              <a:defRPr sz="2400" kern="1200">
                <a:solidFill>
                  <a:schemeClr val="tx1"/>
                </a:solidFill>
                <a:latin typeface="Arial"/>
                <a:ea typeface="+mn-ea"/>
                <a:cs typeface="+mn-cs"/>
              </a:defRPr>
            </a:lvl9pPr>
          </a:lstStyle>
          <a:p>
            <a:pPr>
              <a:buClrTx/>
            </a:pPr>
            <a:endParaRPr lang="en-US" sz="1200">
              <a:solidFill>
                <a:srgbClr val="000000"/>
              </a:solidFill>
              <a:latin typeface="+mj-ea"/>
              <a:ea typeface="+mj-ea"/>
              <a:cs typeface="Arial"/>
            </a:endParaRPr>
          </a:p>
        </p:txBody>
      </p:sp>
      <p:sp>
        <p:nvSpPr>
          <p:cNvPr id="176137" name="Rectangle 18"/>
          <p:cNvSpPr>
            <a:spLocks noChangeArrowheads="1"/>
          </p:cNvSpPr>
          <p:nvPr/>
        </p:nvSpPr>
        <p:spPr bwMode="gray">
          <a:xfrm>
            <a:off x="2159632" y="907506"/>
            <a:ext cx="3462303" cy="160972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en-US"/>
            </a:defPPr>
            <a:lvl1pPr algn="l" rtl="0" fontAlgn="base">
              <a:spcBef>
                <a:spcPct val="0"/>
              </a:spcBef>
              <a:spcAft>
                <a:spcPct val="0"/>
              </a:spcAft>
              <a:defRPr sz="2400" kern="1200">
                <a:solidFill>
                  <a:schemeClr val="tx1"/>
                </a:solidFill>
                <a:latin typeface="Arial"/>
                <a:ea typeface="+mn-ea"/>
                <a:cs typeface="+mn-cs"/>
              </a:defRPr>
            </a:lvl1pPr>
            <a:lvl2pPr marL="742950" indent="-285750" algn="l" rtl="0" fontAlgn="base">
              <a:spcBef>
                <a:spcPct val="0"/>
              </a:spcBef>
              <a:spcAft>
                <a:spcPct val="0"/>
              </a:spcAft>
              <a:defRPr sz="2400" kern="1200">
                <a:solidFill>
                  <a:schemeClr val="tx1"/>
                </a:solidFill>
                <a:latin typeface="Arial"/>
                <a:ea typeface="+mn-ea"/>
                <a:cs typeface="+mn-cs"/>
              </a:defRPr>
            </a:lvl2pPr>
            <a:lvl3pPr marL="1143000" indent="-228600" algn="l" rtl="0" fontAlgn="base">
              <a:spcBef>
                <a:spcPct val="0"/>
              </a:spcBef>
              <a:spcAft>
                <a:spcPct val="0"/>
              </a:spcAft>
              <a:defRPr sz="2400" kern="1200">
                <a:solidFill>
                  <a:schemeClr val="tx1"/>
                </a:solidFill>
                <a:latin typeface="Arial"/>
                <a:ea typeface="+mn-ea"/>
                <a:cs typeface="+mn-cs"/>
              </a:defRPr>
            </a:lvl3pPr>
            <a:lvl4pPr marL="1600200" indent="-228600" algn="l" rtl="0" fontAlgn="base">
              <a:spcBef>
                <a:spcPct val="0"/>
              </a:spcBef>
              <a:spcAft>
                <a:spcPct val="0"/>
              </a:spcAft>
              <a:defRPr sz="2400" kern="1200">
                <a:solidFill>
                  <a:schemeClr val="tx1"/>
                </a:solidFill>
                <a:latin typeface="Arial"/>
                <a:ea typeface="+mn-ea"/>
                <a:cs typeface="+mn-cs"/>
              </a:defRPr>
            </a:lvl4pPr>
            <a:lvl5pPr marL="2057400" indent="-228600" algn="l" rtl="0" fontAlgn="base">
              <a:spcBef>
                <a:spcPct val="0"/>
              </a:spcBef>
              <a:spcAft>
                <a:spcPct val="0"/>
              </a:spcAft>
              <a:defRPr sz="2400" kern="1200">
                <a:solidFill>
                  <a:schemeClr val="tx1"/>
                </a:solidFill>
                <a:latin typeface="Arial"/>
                <a:ea typeface="+mn-ea"/>
                <a:cs typeface="+mn-cs"/>
              </a:defRPr>
            </a:lvl5pPr>
            <a:lvl6pPr marL="2514600" indent="-228600" algn="l" defTabSz="91440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91440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91440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914400" rtl="0" eaLnBrk="1" fontAlgn="base" latinLnBrk="0" hangingPunct="1">
              <a:spcBef>
                <a:spcPct val="0"/>
              </a:spcBef>
              <a:spcAft>
                <a:spcPct val="0"/>
              </a:spcAft>
              <a:defRPr sz="2400" kern="1200">
                <a:solidFill>
                  <a:schemeClr val="tx1"/>
                </a:solidFill>
                <a:latin typeface="Arial"/>
                <a:ea typeface="+mn-ea"/>
                <a:cs typeface="+mn-cs"/>
              </a:defRPr>
            </a:lvl9pPr>
          </a:lstStyle>
          <a:p>
            <a:pPr>
              <a:buClrTx/>
            </a:pPr>
            <a:endParaRPr lang="en-US" sz="1200">
              <a:solidFill>
                <a:srgbClr val="000000"/>
              </a:solidFill>
              <a:latin typeface="+mj-ea"/>
              <a:ea typeface="+mj-ea"/>
              <a:cs typeface="Arial"/>
            </a:endParaRPr>
          </a:p>
        </p:txBody>
      </p:sp>
      <p:sp>
        <p:nvSpPr>
          <p:cNvPr id="176138" name="Rectangle 19"/>
          <p:cNvSpPr>
            <a:spLocks noGrp="1" noChangeArrowheads="1"/>
          </p:cNvSpPr>
          <p:nvPr>
            <p:ph type="body" idx="4294967295"/>
          </p:nvPr>
        </p:nvSpPr>
        <p:spPr bwMode="gray">
          <a:xfrm>
            <a:off x="2205037" y="967831"/>
            <a:ext cx="3408363" cy="1477328"/>
          </a:xfrm>
        </p:spPr>
        <p:txBody>
          <a:bodyPr/>
          <a:lstStyle/>
          <a:p>
            <a:r>
              <a:rPr lang="zh-CN" altLang="en-US" sz="1200" b="1" smtClean="0">
                <a:latin typeface="+mj-ea"/>
                <a:ea typeface="+mj-ea"/>
                <a:cs typeface="Arial" pitchFamily="34" charset="0"/>
              </a:rPr>
              <a:t>诊断和设计</a:t>
            </a:r>
            <a:r>
              <a:rPr lang="zh-CN" altLang="en-US" sz="1200" smtClean="0">
                <a:latin typeface="+mj-ea"/>
                <a:ea typeface="+mj-ea"/>
                <a:cs typeface="Arial" pitchFamily="34" charset="0"/>
              </a:rPr>
              <a:t> </a:t>
            </a:r>
            <a:r>
              <a:rPr lang="en-US" altLang="zh-CN" sz="1200" smtClean="0">
                <a:latin typeface="+mj-ea"/>
                <a:ea typeface="+mj-ea"/>
                <a:cs typeface="Arial" pitchFamily="34" charset="0"/>
              </a:rPr>
              <a:t>– </a:t>
            </a:r>
            <a:r>
              <a:rPr lang="zh-CN" altLang="en-US" sz="1200" smtClean="0">
                <a:latin typeface="+mj-ea"/>
                <a:ea typeface="+mj-ea"/>
                <a:cs typeface="Arial" pitchFamily="34" charset="0"/>
              </a:rPr>
              <a:t>深入认识参与者，在高级专家的帮助下，全面客制化课程</a:t>
            </a:r>
            <a:endParaRPr lang="en-US" altLang="zh-CN" sz="1200">
              <a:latin typeface="+mj-ea"/>
              <a:ea typeface="+mj-ea"/>
              <a:cs typeface="Arial" pitchFamily="34" charset="0"/>
            </a:endParaRPr>
          </a:p>
          <a:p>
            <a:pPr lvl="1"/>
            <a:r>
              <a:rPr lang="zh-CN" altLang="en-US" sz="1200" smtClean="0">
                <a:latin typeface="+mj-ea"/>
                <a:ea typeface="+mj-ea"/>
                <a:cs typeface="Arial" pitchFamily="34" charset="0"/>
              </a:rPr>
              <a:t>利用</a:t>
            </a:r>
            <a:r>
              <a:rPr lang="zh-CN" altLang="en-US" sz="1200">
                <a:latin typeface="+mj-ea"/>
                <a:ea typeface="+mj-ea"/>
                <a:cs typeface="Arial" pitchFamily="34" charset="0"/>
              </a:rPr>
              <a:t>性格</a:t>
            </a:r>
            <a:r>
              <a:rPr lang="zh-CN" altLang="en-US" sz="1200" smtClean="0">
                <a:latin typeface="+mj-ea"/>
                <a:ea typeface="+mj-ea"/>
                <a:cs typeface="Arial" pitchFamily="34" charset="0"/>
              </a:rPr>
              <a:t>测试、</a:t>
            </a:r>
            <a:r>
              <a:rPr lang="en-US" altLang="zh-CN" sz="1200" smtClean="0">
                <a:latin typeface="+mj-ea"/>
                <a:ea typeface="+mj-ea"/>
                <a:cs typeface="Arial" pitchFamily="34" charset="0"/>
              </a:rPr>
              <a:t>360</a:t>
            </a:r>
            <a:r>
              <a:rPr lang="zh-CN" altLang="en-US" sz="1200" smtClean="0">
                <a:latin typeface="+mj-ea"/>
                <a:ea typeface="+mj-ea"/>
                <a:cs typeface="Arial" pitchFamily="34" charset="0"/>
              </a:rPr>
              <a:t>度反馈、一对一深入访谈等方式了解个人性格和优势，从而开发自我觉察力 </a:t>
            </a:r>
            <a:endParaRPr lang="en-US" altLang="zh-CN" sz="1200">
              <a:latin typeface="+mj-ea"/>
              <a:ea typeface="+mj-ea"/>
              <a:cs typeface="Arial" pitchFamily="34" charset="0"/>
            </a:endParaRPr>
          </a:p>
          <a:p>
            <a:pPr lvl="1"/>
            <a:r>
              <a:rPr lang="zh-CN" altLang="en-US" sz="1200" smtClean="0">
                <a:latin typeface="+mj-ea"/>
                <a:ea typeface="+mj-ea"/>
                <a:cs typeface="Arial" pitchFamily="34" charset="0"/>
              </a:rPr>
              <a:t>设计培训</a:t>
            </a:r>
            <a:r>
              <a:rPr lang="zh-CN" altLang="en-US" sz="1200">
                <a:latin typeface="+mj-ea"/>
                <a:ea typeface="+mj-ea"/>
                <a:cs typeface="Arial" pitchFamily="34" charset="0"/>
              </a:rPr>
              <a:t>内容</a:t>
            </a:r>
            <a:r>
              <a:rPr lang="zh-CN" altLang="en-US" sz="1200" smtClean="0">
                <a:latin typeface="+mj-ea"/>
                <a:ea typeface="+mj-ea"/>
                <a:cs typeface="Arial" pitchFamily="34" charset="0"/>
              </a:rPr>
              <a:t>和培训方式，明确定义项目成功的标准</a:t>
            </a:r>
            <a:endParaRPr lang="en-US" altLang="zh-CN" sz="1200">
              <a:latin typeface="+mj-ea"/>
              <a:ea typeface="+mj-ea"/>
              <a:cs typeface="Arial" pitchFamily="34" charset="0"/>
            </a:endParaRPr>
          </a:p>
          <a:p>
            <a:pPr lvl="1"/>
            <a:r>
              <a:rPr lang="zh-CN" altLang="en-US" sz="1200" smtClean="0">
                <a:latin typeface="+mj-ea"/>
                <a:ea typeface="+mj-ea"/>
                <a:cs typeface="Arial" pitchFamily="34" charset="0"/>
              </a:rPr>
              <a:t>与</a:t>
            </a:r>
            <a:r>
              <a:rPr lang="zh-CN" altLang="en-US" sz="1200">
                <a:latin typeface="+mj-ea"/>
                <a:ea typeface="+mj-ea"/>
                <a:cs typeface="Arial" pitchFamily="34" charset="0"/>
              </a:rPr>
              <a:t>客户</a:t>
            </a:r>
            <a:r>
              <a:rPr lang="zh-CN" altLang="en-US" sz="1200" smtClean="0">
                <a:latin typeface="+mj-ea"/>
                <a:ea typeface="+mj-ea"/>
                <a:cs typeface="Arial" pitchFamily="34" charset="0"/>
              </a:rPr>
              <a:t>高管讨论、选择并决定将哪些实际案例嵌入项目中</a:t>
            </a:r>
            <a:endParaRPr lang="en-US" altLang="zh-CN" sz="1200">
              <a:latin typeface="+mj-ea"/>
              <a:ea typeface="+mj-ea"/>
              <a:cs typeface="Arial" pitchFamily="34" charset="0"/>
            </a:endParaRPr>
          </a:p>
        </p:txBody>
      </p:sp>
      <p:sp>
        <p:nvSpPr>
          <p:cNvPr id="176139" name="Rectangle 22"/>
          <p:cNvSpPr>
            <a:spLocks noGrp="1" noChangeArrowheads="1"/>
          </p:cNvSpPr>
          <p:nvPr>
            <p:ph type="body" idx="4294967295"/>
          </p:nvPr>
        </p:nvSpPr>
        <p:spPr bwMode="gray">
          <a:xfrm>
            <a:off x="276226" y="4668775"/>
            <a:ext cx="2367760" cy="1477328"/>
          </a:xfrm>
        </p:spPr>
        <p:txBody>
          <a:bodyPr/>
          <a:lstStyle/>
          <a:p>
            <a:r>
              <a:rPr lang="zh-CN" altLang="en-US" sz="1200" b="1">
                <a:latin typeface="+mj-ea"/>
                <a:ea typeface="+mj-ea"/>
                <a:cs typeface="Arial" pitchFamily="34" charset="0"/>
              </a:rPr>
              <a:t>在</a:t>
            </a:r>
            <a:r>
              <a:rPr lang="zh-CN" altLang="en-US" sz="1200" b="1" smtClean="0">
                <a:latin typeface="+mj-ea"/>
                <a:ea typeface="+mj-ea"/>
                <a:cs typeface="Arial" pitchFamily="34" charset="0"/>
              </a:rPr>
              <a:t>突破性项目中学习</a:t>
            </a:r>
            <a:endParaRPr sz="1200" smtClean="0">
              <a:latin typeface="+mj-ea"/>
              <a:ea typeface="+mj-ea"/>
              <a:cs typeface="Arial" pitchFamily="34" charset="0"/>
            </a:endParaRPr>
          </a:p>
          <a:p>
            <a:pPr lvl="1"/>
            <a:r>
              <a:rPr lang="zh-CN" altLang="en-US" sz="1200" smtClean="0">
                <a:latin typeface="+mj-ea"/>
                <a:ea typeface="+mj-ea"/>
                <a:cs typeface="Arial" pitchFamily="34" charset="0"/>
              </a:rPr>
              <a:t>选择多个与客户业务相关的问题作为</a:t>
            </a:r>
            <a:r>
              <a:rPr lang="zh-CN" altLang="en-US" sz="1200">
                <a:latin typeface="+mj-ea"/>
                <a:ea typeface="+mj-ea"/>
                <a:cs typeface="Arial" pitchFamily="34" charset="0"/>
              </a:rPr>
              <a:t>项目</a:t>
            </a:r>
            <a:r>
              <a:rPr lang="zh-CN" altLang="en-US" sz="1200" smtClean="0">
                <a:latin typeface="+mj-ea"/>
                <a:ea typeface="+mj-ea"/>
                <a:cs typeface="Arial" pitchFamily="34" charset="0"/>
              </a:rPr>
              <a:t>主题（最好是</a:t>
            </a:r>
            <a:r>
              <a:rPr lang="zh-CN" altLang="en-US" sz="1200">
                <a:latin typeface="+mj-ea"/>
                <a:ea typeface="+mj-ea"/>
                <a:cs typeface="Arial" pitchFamily="34" charset="0"/>
              </a:rPr>
              <a:t>跨职能合作的</a:t>
            </a:r>
            <a:r>
              <a:rPr lang="zh-CN" altLang="en-US" sz="1200" smtClean="0">
                <a:latin typeface="+mj-ea"/>
                <a:ea typeface="+mj-ea"/>
                <a:cs typeface="Arial" pitchFamily="34" charset="0"/>
              </a:rPr>
              <a:t>项目），分配给不同的小组，要求“学员”将其所学应用其中</a:t>
            </a:r>
            <a:endParaRPr lang="en-US" altLang="zh-CN" sz="1200" smtClean="0">
              <a:latin typeface="+mj-ea"/>
              <a:ea typeface="+mj-ea"/>
              <a:cs typeface="Arial" pitchFamily="34" charset="0"/>
            </a:endParaRPr>
          </a:p>
          <a:p>
            <a:pPr lvl="1"/>
            <a:r>
              <a:rPr lang="zh-CN" altLang="en-US" sz="1200" smtClean="0">
                <a:latin typeface="+mj-ea"/>
                <a:ea typeface="+mj-ea"/>
                <a:cs typeface="Arial" pitchFamily="34" charset="0"/>
              </a:rPr>
              <a:t>可以选择有潜力成为培训师的高管与担任讲师的麦肯锡领导队伍组建团队，实施突破性项目</a:t>
            </a:r>
            <a:endParaRPr lang="en-US" altLang="zh-CN" sz="1200">
              <a:latin typeface="+mj-ea"/>
              <a:ea typeface="+mj-ea"/>
              <a:cs typeface="Arial" pitchFamily="34" charset="0"/>
            </a:endParaRPr>
          </a:p>
        </p:txBody>
      </p:sp>
      <p:sp>
        <p:nvSpPr>
          <p:cNvPr id="176140" name="Rectangle 24"/>
          <p:cNvSpPr>
            <a:spLocks noChangeArrowheads="1"/>
          </p:cNvSpPr>
          <p:nvPr/>
        </p:nvSpPr>
        <p:spPr bwMode="gray">
          <a:xfrm>
            <a:off x="5919211" y="4611688"/>
            <a:ext cx="2797269" cy="154622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en-US"/>
            </a:defPPr>
            <a:lvl1pPr algn="l" rtl="0" fontAlgn="base">
              <a:spcBef>
                <a:spcPct val="0"/>
              </a:spcBef>
              <a:spcAft>
                <a:spcPct val="0"/>
              </a:spcAft>
              <a:defRPr sz="2400" kern="1200">
                <a:solidFill>
                  <a:schemeClr val="tx1"/>
                </a:solidFill>
                <a:latin typeface="Arial"/>
                <a:ea typeface="+mn-ea"/>
                <a:cs typeface="+mn-cs"/>
              </a:defRPr>
            </a:lvl1pPr>
            <a:lvl2pPr marL="742950" indent="-285750" algn="l" rtl="0" fontAlgn="base">
              <a:spcBef>
                <a:spcPct val="0"/>
              </a:spcBef>
              <a:spcAft>
                <a:spcPct val="0"/>
              </a:spcAft>
              <a:defRPr sz="2400" kern="1200">
                <a:solidFill>
                  <a:schemeClr val="tx1"/>
                </a:solidFill>
                <a:latin typeface="Arial"/>
                <a:ea typeface="+mn-ea"/>
                <a:cs typeface="+mn-cs"/>
              </a:defRPr>
            </a:lvl2pPr>
            <a:lvl3pPr marL="1143000" indent="-228600" algn="l" rtl="0" fontAlgn="base">
              <a:spcBef>
                <a:spcPct val="0"/>
              </a:spcBef>
              <a:spcAft>
                <a:spcPct val="0"/>
              </a:spcAft>
              <a:defRPr sz="2400" kern="1200">
                <a:solidFill>
                  <a:schemeClr val="tx1"/>
                </a:solidFill>
                <a:latin typeface="Arial"/>
                <a:ea typeface="+mn-ea"/>
                <a:cs typeface="+mn-cs"/>
              </a:defRPr>
            </a:lvl3pPr>
            <a:lvl4pPr marL="1600200" indent="-228600" algn="l" rtl="0" fontAlgn="base">
              <a:spcBef>
                <a:spcPct val="0"/>
              </a:spcBef>
              <a:spcAft>
                <a:spcPct val="0"/>
              </a:spcAft>
              <a:defRPr sz="2400" kern="1200">
                <a:solidFill>
                  <a:schemeClr val="tx1"/>
                </a:solidFill>
                <a:latin typeface="Arial"/>
                <a:ea typeface="+mn-ea"/>
                <a:cs typeface="+mn-cs"/>
              </a:defRPr>
            </a:lvl4pPr>
            <a:lvl5pPr marL="2057400" indent="-228600" algn="l" rtl="0" fontAlgn="base">
              <a:spcBef>
                <a:spcPct val="0"/>
              </a:spcBef>
              <a:spcAft>
                <a:spcPct val="0"/>
              </a:spcAft>
              <a:defRPr sz="2400" kern="1200">
                <a:solidFill>
                  <a:schemeClr val="tx1"/>
                </a:solidFill>
                <a:latin typeface="Arial"/>
                <a:ea typeface="+mn-ea"/>
                <a:cs typeface="+mn-cs"/>
              </a:defRPr>
            </a:lvl5pPr>
            <a:lvl6pPr marL="2514600" indent="-228600" algn="l" defTabSz="91440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91440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91440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914400" rtl="0" eaLnBrk="1" fontAlgn="base" latinLnBrk="0" hangingPunct="1">
              <a:spcBef>
                <a:spcPct val="0"/>
              </a:spcBef>
              <a:spcAft>
                <a:spcPct val="0"/>
              </a:spcAft>
              <a:defRPr sz="2400" kern="1200">
                <a:solidFill>
                  <a:schemeClr val="tx1"/>
                </a:solidFill>
                <a:latin typeface="Arial"/>
                <a:ea typeface="+mn-ea"/>
                <a:cs typeface="+mn-cs"/>
              </a:defRPr>
            </a:lvl9pPr>
          </a:lstStyle>
          <a:p>
            <a:pPr>
              <a:buClrTx/>
            </a:pPr>
            <a:endParaRPr lang="en-US" sz="1200">
              <a:solidFill>
                <a:srgbClr val="000000"/>
              </a:solidFill>
              <a:latin typeface="+mj-ea"/>
              <a:ea typeface="+mj-ea"/>
              <a:cs typeface="Arial"/>
            </a:endParaRPr>
          </a:p>
        </p:txBody>
      </p:sp>
      <p:sp>
        <p:nvSpPr>
          <p:cNvPr id="176141" name="Rectangle 25"/>
          <p:cNvSpPr>
            <a:spLocks noGrp="1" noChangeArrowheads="1"/>
          </p:cNvSpPr>
          <p:nvPr>
            <p:ph type="body" idx="4294967295"/>
          </p:nvPr>
        </p:nvSpPr>
        <p:spPr bwMode="gray">
          <a:xfrm>
            <a:off x="5981309" y="4668775"/>
            <a:ext cx="2658925" cy="1107996"/>
          </a:xfrm>
        </p:spPr>
        <p:txBody>
          <a:bodyPr/>
          <a:lstStyle/>
          <a:p>
            <a:pPr marL="180975" lvl="1" indent="-179388">
              <a:buClr>
                <a:schemeClr val="folHlink"/>
              </a:buClr>
            </a:pPr>
            <a:r>
              <a:rPr lang="zh-CN" altLang="en-US" sz="1200" b="1" smtClean="0">
                <a:latin typeface="+mj-ea"/>
                <a:ea typeface="+mj-ea"/>
                <a:cs typeface="Arial" pitchFamily="34" charset="0"/>
              </a:rPr>
              <a:t>嵌入和规模化：</a:t>
            </a:r>
            <a:r>
              <a:rPr lang="zh-CN" altLang="en-US" sz="1200" smtClean="0">
                <a:latin typeface="+mj-ea"/>
                <a:ea typeface="+mj-ea"/>
                <a:cs typeface="Arial" pitchFamily="34" charset="0"/>
              </a:rPr>
              <a:t>讲师培训客户内部的‘培训师’，高管团队挑选下一轮参与者；高管团队按需审议管理流程，支持后续发展</a:t>
            </a:r>
            <a:endParaRPr lang="en-US" sz="1200" smtClean="0">
              <a:latin typeface="+mj-ea"/>
              <a:ea typeface="+mj-ea"/>
              <a:cs typeface="Arial" pitchFamily="34" charset="0"/>
            </a:endParaRPr>
          </a:p>
          <a:p>
            <a:pPr marL="180975" lvl="1" indent="-179388">
              <a:buClr>
                <a:schemeClr val="folHlink"/>
              </a:buClr>
            </a:pPr>
            <a:r>
              <a:rPr lang="zh-CN" altLang="en-US" sz="1200" b="1" smtClean="0">
                <a:latin typeface="+mj-ea"/>
                <a:ea typeface="+mj-ea"/>
                <a:cs typeface="Arial" pitchFamily="34" charset="0"/>
              </a:rPr>
              <a:t>监测：</a:t>
            </a:r>
            <a:r>
              <a:rPr lang="zh-CN" altLang="en-US" sz="1200" smtClean="0">
                <a:latin typeface="+mj-ea"/>
                <a:ea typeface="+mj-ea"/>
                <a:cs typeface="Arial" pitchFamily="34" charset="0"/>
              </a:rPr>
              <a:t>人事和高管团队跟踪领导力项目的业绩效用，及参与者取得的进展</a:t>
            </a:r>
            <a:endParaRPr lang="en-US" sz="1200">
              <a:latin typeface="+mj-ea"/>
              <a:ea typeface="+mj-ea"/>
              <a:cs typeface="Arial" pitchFamily="34" charset="0"/>
            </a:endParaRPr>
          </a:p>
        </p:txBody>
      </p:sp>
      <p:sp>
        <p:nvSpPr>
          <p:cNvPr id="176142" name="Rectangle 27"/>
          <p:cNvSpPr>
            <a:spLocks noGrp="1" noChangeArrowheads="1"/>
          </p:cNvSpPr>
          <p:nvPr>
            <p:ph type="body" idx="4294967295"/>
          </p:nvPr>
        </p:nvSpPr>
        <p:spPr bwMode="gray">
          <a:xfrm>
            <a:off x="5819775" y="967831"/>
            <a:ext cx="2797175" cy="1477328"/>
          </a:xfrm>
        </p:spPr>
        <p:txBody>
          <a:bodyPr/>
          <a:lstStyle/>
          <a:p>
            <a:r>
              <a:rPr lang="zh-CN" altLang="en-US" sz="1200" b="1" smtClean="0">
                <a:latin typeface="+mj-ea"/>
                <a:ea typeface="+mj-ea"/>
                <a:cs typeface="Arial" pitchFamily="34" charset="0"/>
              </a:rPr>
              <a:t>研讨会</a:t>
            </a:r>
            <a:r>
              <a:rPr lang="en-US" altLang="zh-TW" sz="1200" smtClean="0">
                <a:latin typeface="+mj-ea"/>
                <a:ea typeface="+mj-ea"/>
                <a:cs typeface="Arial" pitchFamily="34" charset="0"/>
              </a:rPr>
              <a:t>–</a:t>
            </a:r>
            <a:r>
              <a:rPr lang="zh-CN" altLang="en-US" sz="1200" smtClean="0">
                <a:latin typeface="+mj-ea"/>
                <a:ea typeface="+mj-ea"/>
                <a:cs typeface="Arial" pitchFamily="34" charset="0"/>
              </a:rPr>
              <a:t>由麦肯锡资深讲师和知名外部商界人士主持：</a:t>
            </a:r>
            <a:endParaRPr lang="en-US" altLang="zh-CN" sz="1200" b="1">
              <a:latin typeface="+mj-ea"/>
              <a:ea typeface="+mj-ea"/>
              <a:cs typeface="Arial" pitchFamily="34" charset="0"/>
            </a:endParaRPr>
          </a:p>
          <a:p>
            <a:pPr lvl="1"/>
            <a:r>
              <a:rPr lang="zh-CN" altLang="en-US" sz="1200" smtClean="0">
                <a:latin typeface="+mj-ea"/>
                <a:ea typeface="+mj-ea"/>
                <a:cs typeface="Arial" pitchFamily="34" charset="0"/>
              </a:rPr>
              <a:t>涵盖</a:t>
            </a:r>
            <a:r>
              <a:rPr lang="en-US" altLang="zh-CN" sz="1200" smtClean="0">
                <a:latin typeface="+mj-ea"/>
                <a:ea typeface="+mj-ea"/>
                <a:cs typeface="Arial" pitchFamily="34" charset="0"/>
              </a:rPr>
              <a:t>3</a:t>
            </a:r>
            <a:r>
              <a:rPr lang="zh-CN" altLang="en-US" sz="1200" smtClean="0">
                <a:latin typeface="+mj-ea"/>
                <a:ea typeface="+mj-ea"/>
                <a:cs typeface="Arial" pitchFamily="34" charset="0"/>
              </a:rPr>
              <a:t>个主题：</a:t>
            </a:r>
            <a:r>
              <a:rPr lang="zh-CN" altLang="en-US" sz="1200" b="1" smtClean="0">
                <a:latin typeface="+mj-ea"/>
                <a:ea typeface="+mj-ea"/>
                <a:cs typeface="Arial" pitchFamily="34" charset="0"/>
              </a:rPr>
              <a:t>领导自我、领导他人和领导组织</a:t>
            </a:r>
            <a:endParaRPr lang="en-US" altLang="en-US" sz="1200" b="1">
              <a:latin typeface="+mj-ea"/>
              <a:ea typeface="+mj-ea"/>
              <a:cs typeface="Arial" pitchFamily="34" charset="0"/>
            </a:endParaRPr>
          </a:p>
          <a:p>
            <a:pPr lvl="1"/>
            <a:r>
              <a:rPr lang="zh-CN" altLang="en-US" sz="1200" smtClean="0">
                <a:latin typeface="+mj-ea"/>
                <a:ea typeface="+mj-ea"/>
                <a:cs typeface="Arial" pitchFamily="34" charset="0"/>
              </a:rPr>
              <a:t>课程期间基于实际进展和学员需求可以进行灵活调整，纳入高管团队效能等其他主题</a:t>
            </a:r>
            <a:endParaRPr lang="zh-CN" altLang="en-US" sz="1200">
              <a:latin typeface="+mj-ea"/>
              <a:ea typeface="+mj-ea"/>
              <a:cs typeface="Arial" pitchFamily="34" charset="0"/>
            </a:endParaRPr>
          </a:p>
          <a:p>
            <a:pPr lvl="1"/>
            <a:r>
              <a:rPr lang="zh-CN" altLang="en-US" sz="1200" smtClean="0">
                <a:latin typeface="+mj-ea"/>
                <a:ea typeface="+mj-ea"/>
                <a:cs typeface="Arial" pitchFamily="34" charset="0"/>
              </a:rPr>
              <a:t>邀请商界人士做演讲或者加入讨论</a:t>
            </a:r>
            <a:endParaRPr lang="zh-CN" altLang="en-US" sz="1200">
              <a:latin typeface="+mj-ea"/>
              <a:ea typeface="+mj-ea"/>
              <a:cs typeface="Arial" pitchFamily="34" charset="0"/>
            </a:endParaRPr>
          </a:p>
        </p:txBody>
      </p:sp>
      <p:grpSp>
        <p:nvGrpSpPr>
          <p:cNvPr id="4" name="Group 3"/>
          <p:cNvGrpSpPr/>
          <p:nvPr/>
        </p:nvGrpSpPr>
        <p:grpSpPr>
          <a:xfrm>
            <a:off x="228725" y="907506"/>
            <a:ext cx="1819275" cy="1609725"/>
            <a:chOff x="276225" y="907506"/>
            <a:chExt cx="1819275" cy="1609725"/>
          </a:xfrm>
          <a:solidFill>
            <a:schemeClr val="accent1"/>
          </a:solidFill>
        </p:grpSpPr>
        <p:sp>
          <p:nvSpPr>
            <p:cNvPr id="176145" name="Rectangle 18"/>
            <p:cNvSpPr>
              <a:spLocks noChangeArrowheads="1"/>
            </p:cNvSpPr>
            <p:nvPr/>
          </p:nvSpPr>
          <p:spPr bwMode="gray">
            <a:xfrm>
              <a:off x="276225" y="907506"/>
              <a:ext cx="1819275" cy="16097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ctr"/>
            <a:lstStyle>
              <a:defPPr>
                <a:defRPr lang="en-US"/>
              </a:defPPr>
              <a:lvl1pPr algn="l" rtl="0" fontAlgn="base">
                <a:spcBef>
                  <a:spcPct val="0"/>
                </a:spcBef>
                <a:spcAft>
                  <a:spcPct val="0"/>
                </a:spcAft>
                <a:defRPr sz="2400" kern="1200">
                  <a:solidFill>
                    <a:schemeClr val="tx1"/>
                  </a:solidFill>
                  <a:latin typeface="Arial"/>
                  <a:ea typeface="+mn-ea"/>
                  <a:cs typeface="+mn-cs"/>
                </a:defRPr>
              </a:lvl1pPr>
              <a:lvl2pPr marL="742950" indent="-285750" algn="l" rtl="0" fontAlgn="base">
                <a:spcBef>
                  <a:spcPct val="0"/>
                </a:spcBef>
                <a:spcAft>
                  <a:spcPct val="0"/>
                </a:spcAft>
                <a:defRPr sz="2400" kern="1200">
                  <a:solidFill>
                    <a:schemeClr val="tx1"/>
                  </a:solidFill>
                  <a:latin typeface="Arial"/>
                  <a:ea typeface="+mn-ea"/>
                  <a:cs typeface="+mn-cs"/>
                </a:defRPr>
              </a:lvl2pPr>
              <a:lvl3pPr marL="1143000" indent="-228600" algn="l" rtl="0" fontAlgn="base">
                <a:spcBef>
                  <a:spcPct val="0"/>
                </a:spcBef>
                <a:spcAft>
                  <a:spcPct val="0"/>
                </a:spcAft>
                <a:defRPr sz="2400" kern="1200">
                  <a:solidFill>
                    <a:schemeClr val="tx1"/>
                  </a:solidFill>
                  <a:latin typeface="Arial"/>
                  <a:ea typeface="+mn-ea"/>
                  <a:cs typeface="+mn-cs"/>
                </a:defRPr>
              </a:lvl3pPr>
              <a:lvl4pPr marL="1600200" indent="-228600" algn="l" rtl="0" fontAlgn="base">
                <a:spcBef>
                  <a:spcPct val="0"/>
                </a:spcBef>
                <a:spcAft>
                  <a:spcPct val="0"/>
                </a:spcAft>
                <a:defRPr sz="2400" kern="1200">
                  <a:solidFill>
                    <a:schemeClr val="tx1"/>
                  </a:solidFill>
                  <a:latin typeface="Arial"/>
                  <a:ea typeface="+mn-ea"/>
                  <a:cs typeface="+mn-cs"/>
                </a:defRPr>
              </a:lvl4pPr>
              <a:lvl5pPr marL="2057400" indent="-228600" algn="l" rtl="0" fontAlgn="base">
                <a:spcBef>
                  <a:spcPct val="0"/>
                </a:spcBef>
                <a:spcAft>
                  <a:spcPct val="0"/>
                </a:spcAft>
                <a:defRPr sz="2400" kern="1200">
                  <a:solidFill>
                    <a:schemeClr val="tx1"/>
                  </a:solidFill>
                  <a:latin typeface="Arial"/>
                  <a:ea typeface="+mn-ea"/>
                  <a:cs typeface="+mn-cs"/>
                </a:defRPr>
              </a:lvl5pPr>
              <a:lvl6pPr marL="2514600" indent="-228600" algn="l" defTabSz="91440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91440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91440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914400" rtl="0" eaLnBrk="1" fontAlgn="base" latinLnBrk="0" hangingPunct="1">
                <a:spcBef>
                  <a:spcPct val="0"/>
                </a:spcBef>
                <a:spcAft>
                  <a:spcPct val="0"/>
                </a:spcAft>
                <a:defRPr sz="2400" kern="1200">
                  <a:solidFill>
                    <a:schemeClr val="tx1"/>
                  </a:solidFill>
                  <a:latin typeface="Arial"/>
                  <a:ea typeface="+mn-ea"/>
                  <a:cs typeface="+mn-cs"/>
                </a:defRPr>
              </a:lvl9pPr>
            </a:lstStyle>
            <a:p>
              <a:pPr>
                <a:buClrTx/>
              </a:pPr>
              <a:endParaRPr lang="en-US" sz="1200">
                <a:solidFill>
                  <a:srgbClr val="000000"/>
                </a:solidFill>
                <a:latin typeface="+mj-ea"/>
                <a:ea typeface="+mj-ea"/>
                <a:cs typeface="Arial"/>
              </a:endParaRPr>
            </a:p>
          </p:txBody>
        </p:sp>
        <p:sp>
          <p:nvSpPr>
            <p:cNvPr id="176146" name="Rectangle 19"/>
            <p:cNvSpPr txBox="1">
              <a:spLocks noChangeArrowheads="1"/>
            </p:cNvSpPr>
            <p:nvPr/>
          </p:nvSpPr>
          <p:spPr bwMode="gray">
            <a:xfrm>
              <a:off x="355600" y="967831"/>
              <a:ext cx="1687087" cy="1477328"/>
            </a:xfrm>
            <a:prstGeom prst="rect">
              <a:avLst/>
            </a:prstGeom>
            <a:grp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a:buClr>
                  <a:srgbClr val="002960"/>
                </a:buClr>
              </a:pPr>
              <a:r>
                <a:rPr lang="zh-CN" altLang="en-US" sz="1200" b="1" smtClean="0">
                  <a:solidFill>
                    <a:srgbClr val="000000"/>
                  </a:solidFill>
                  <a:latin typeface="+mj-ea"/>
                  <a:ea typeface="+mj-ea"/>
                  <a:cs typeface="Arial" pitchFamily="34" charset="0"/>
                </a:rPr>
                <a:t>启动</a:t>
              </a:r>
              <a:endParaRPr lang="en-US" altLang="zh-TW" sz="1200">
                <a:solidFill>
                  <a:srgbClr val="000000"/>
                </a:solidFill>
                <a:latin typeface="+mj-ea"/>
                <a:ea typeface="+mj-ea"/>
                <a:cs typeface="Arial" pitchFamily="34" charset="0"/>
              </a:endParaRPr>
            </a:p>
            <a:p>
              <a:pPr lvl="1">
                <a:buClr>
                  <a:srgbClr val="002960"/>
                </a:buClr>
              </a:pPr>
              <a:r>
                <a:rPr lang="zh-CN" altLang="en-US" sz="1200" smtClean="0">
                  <a:solidFill>
                    <a:srgbClr val="000000"/>
                  </a:solidFill>
                  <a:latin typeface="+mj-ea"/>
                  <a:ea typeface="+mj-ea"/>
                  <a:cs typeface="Arial" pitchFamily="34" charset="0"/>
                </a:rPr>
                <a:t>在项目启动之前，确定参与项目的高管名单，并确保他们的参与意愿</a:t>
              </a:r>
              <a:endParaRPr lang="en-US" altLang="zh-CN" sz="1200">
                <a:solidFill>
                  <a:srgbClr val="000000"/>
                </a:solidFill>
                <a:latin typeface="+mj-ea"/>
                <a:ea typeface="+mj-ea"/>
                <a:cs typeface="Arial" pitchFamily="34" charset="0"/>
              </a:endParaRPr>
            </a:p>
            <a:p>
              <a:pPr lvl="1">
                <a:buClr>
                  <a:srgbClr val="002960"/>
                </a:buClr>
              </a:pPr>
              <a:r>
                <a:rPr lang="zh-CN" altLang="en-US" sz="1200" smtClean="0">
                  <a:solidFill>
                    <a:srgbClr val="000000"/>
                  </a:solidFill>
                  <a:latin typeface="+mj-ea"/>
                  <a:ea typeface="+mj-ea"/>
                  <a:cs typeface="Arial" pitchFamily="34" charset="0"/>
                </a:rPr>
                <a:t>将麦肯锡的角色定位为“教练”，负责协调整个项目</a:t>
              </a:r>
              <a:endParaRPr lang="en-US" altLang="zh-CN" sz="1200">
                <a:solidFill>
                  <a:srgbClr val="000000"/>
                </a:solidFill>
                <a:latin typeface="+mj-ea"/>
                <a:ea typeface="+mj-ea"/>
                <a:cs typeface="Arial" pitchFamily="34" charset="0"/>
              </a:endParaRPr>
            </a:p>
          </p:txBody>
        </p:sp>
      </p:grpSp>
      <p:grpSp>
        <p:nvGrpSpPr>
          <p:cNvPr id="2" name="Group 1"/>
          <p:cNvGrpSpPr/>
          <p:nvPr/>
        </p:nvGrpSpPr>
        <p:grpSpPr>
          <a:xfrm>
            <a:off x="2790314" y="4611688"/>
            <a:ext cx="3048182" cy="1546225"/>
            <a:chOff x="2685385" y="4611688"/>
            <a:chExt cx="3048182" cy="1546225"/>
          </a:xfrm>
          <a:solidFill>
            <a:schemeClr val="accent1"/>
          </a:solidFill>
        </p:grpSpPr>
        <p:sp>
          <p:nvSpPr>
            <p:cNvPr id="176149" name="Rectangle 24"/>
            <p:cNvSpPr>
              <a:spLocks noChangeArrowheads="1"/>
            </p:cNvSpPr>
            <p:nvPr/>
          </p:nvSpPr>
          <p:spPr bwMode="gray">
            <a:xfrm>
              <a:off x="2685385" y="4611688"/>
              <a:ext cx="3048182" cy="1546225"/>
            </a:xfrm>
            <a:prstGeom prst="rect">
              <a:avLst/>
            </a:prstGeom>
            <a:grp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algn="l" rtl="0" fontAlgn="base">
                <a:spcBef>
                  <a:spcPct val="0"/>
                </a:spcBef>
                <a:spcAft>
                  <a:spcPct val="0"/>
                </a:spcAft>
                <a:defRPr sz="2400" kern="1200">
                  <a:solidFill>
                    <a:schemeClr val="tx1"/>
                  </a:solidFill>
                  <a:latin typeface="Arial"/>
                  <a:ea typeface="+mn-ea"/>
                  <a:cs typeface="+mn-cs"/>
                </a:defRPr>
              </a:lvl1pPr>
              <a:lvl2pPr marL="742950" indent="-285750" algn="l" rtl="0" fontAlgn="base">
                <a:spcBef>
                  <a:spcPct val="0"/>
                </a:spcBef>
                <a:spcAft>
                  <a:spcPct val="0"/>
                </a:spcAft>
                <a:defRPr sz="2400" kern="1200">
                  <a:solidFill>
                    <a:schemeClr val="tx1"/>
                  </a:solidFill>
                  <a:latin typeface="Arial"/>
                  <a:ea typeface="+mn-ea"/>
                  <a:cs typeface="+mn-cs"/>
                </a:defRPr>
              </a:lvl2pPr>
              <a:lvl3pPr marL="1143000" indent="-228600" algn="l" rtl="0" fontAlgn="base">
                <a:spcBef>
                  <a:spcPct val="0"/>
                </a:spcBef>
                <a:spcAft>
                  <a:spcPct val="0"/>
                </a:spcAft>
                <a:defRPr sz="2400" kern="1200">
                  <a:solidFill>
                    <a:schemeClr val="tx1"/>
                  </a:solidFill>
                  <a:latin typeface="Arial"/>
                  <a:ea typeface="+mn-ea"/>
                  <a:cs typeface="+mn-cs"/>
                </a:defRPr>
              </a:lvl3pPr>
              <a:lvl4pPr marL="1600200" indent="-228600" algn="l" rtl="0" fontAlgn="base">
                <a:spcBef>
                  <a:spcPct val="0"/>
                </a:spcBef>
                <a:spcAft>
                  <a:spcPct val="0"/>
                </a:spcAft>
                <a:defRPr sz="2400" kern="1200">
                  <a:solidFill>
                    <a:schemeClr val="tx1"/>
                  </a:solidFill>
                  <a:latin typeface="Arial"/>
                  <a:ea typeface="+mn-ea"/>
                  <a:cs typeface="+mn-cs"/>
                </a:defRPr>
              </a:lvl4pPr>
              <a:lvl5pPr marL="2057400" indent="-228600" algn="l" rtl="0" fontAlgn="base">
                <a:spcBef>
                  <a:spcPct val="0"/>
                </a:spcBef>
                <a:spcAft>
                  <a:spcPct val="0"/>
                </a:spcAft>
                <a:defRPr sz="2400" kern="1200">
                  <a:solidFill>
                    <a:schemeClr val="tx1"/>
                  </a:solidFill>
                  <a:latin typeface="Arial"/>
                  <a:ea typeface="+mn-ea"/>
                  <a:cs typeface="+mn-cs"/>
                </a:defRPr>
              </a:lvl5pPr>
              <a:lvl6pPr marL="2514600" indent="-228600" algn="l" defTabSz="91440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91440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91440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914400" rtl="0" eaLnBrk="1" fontAlgn="base" latinLnBrk="0" hangingPunct="1">
                <a:spcBef>
                  <a:spcPct val="0"/>
                </a:spcBef>
                <a:spcAft>
                  <a:spcPct val="0"/>
                </a:spcAft>
                <a:defRPr sz="2400" kern="1200">
                  <a:solidFill>
                    <a:schemeClr val="tx1"/>
                  </a:solidFill>
                  <a:latin typeface="Arial"/>
                  <a:ea typeface="+mn-ea"/>
                  <a:cs typeface="+mn-cs"/>
                </a:defRPr>
              </a:lvl9pPr>
            </a:lstStyle>
            <a:p>
              <a:pPr>
                <a:buClrTx/>
              </a:pPr>
              <a:endParaRPr lang="en-US" sz="1200">
                <a:solidFill>
                  <a:srgbClr val="000000"/>
                </a:solidFill>
                <a:latin typeface="+mj-ea"/>
                <a:ea typeface="+mj-ea"/>
                <a:cs typeface="Arial"/>
              </a:endParaRPr>
            </a:p>
          </p:txBody>
        </p:sp>
        <p:sp>
          <p:nvSpPr>
            <p:cNvPr id="176150" name="Rectangle 25"/>
            <p:cNvSpPr txBox="1">
              <a:spLocks noChangeArrowheads="1"/>
            </p:cNvSpPr>
            <p:nvPr/>
          </p:nvSpPr>
          <p:spPr bwMode="gray">
            <a:xfrm>
              <a:off x="2749584" y="4668775"/>
              <a:ext cx="2929706" cy="1292662"/>
            </a:xfrm>
            <a:prstGeom prst="rect">
              <a:avLst/>
            </a:prstGeom>
            <a:grp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a:buClr>
                  <a:srgbClr val="002960"/>
                </a:buClr>
              </a:pPr>
              <a:r>
                <a:rPr lang="zh-CN" altLang="en-US" sz="1200" b="1" smtClean="0">
                  <a:latin typeface="+mj-ea"/>
                  <a:ea typeface="+mj-ea"/>
                  <a:cs typeface="Arial" pitchFamily="34" charset="0"/>
                </a:rPr>
                <a:t>教练辅导</a:t>
              </a:r>
              <a:endParaRPr lang="en-US" altLang="zh-CN" sz="1200" b="1">
                <a:latin typeface="+mj-ea"/>
                <a:ea typeface="+mj-ea"/>
                <a:cs typeface="Arial" pitchFamily="34" charset="0"/>
              </a:endParaRPr>
            </a:p>
            <a:p>
              <a:pPr lvl="1">
                <a:buClr>
                  <a:srgbClr val="002960"/>
                </a:buClr>
              </a:pPr>
              <a:r>
                <a:rPr lang="zh-CN" altLang="en-US" sz="1200" smtClean="0">
                  <a:latin typeface="+mj-ea"/>
                  <a:ea typeface="+mj-ea"/>
                  <a:cs typeface="Arial" pitchFamily="34" charset="0"/>
                </a:rPr>
                <a:t>讲师和教练（麦肯锡领导）作为高管教练或者小组教练，提供一对一的辅导，帮助参与者提升自身领导力</a:t>
              </a:r>
              <a:endParaRPr lang="en-US" altLang="zh-CN" sz="1200">
                <a:latin typeface="+mj-ea"/>
                <a:ea typeface="+mj-ea"/>
                <a:cs typeface="Arial" pitchFamily="34" charset="0"/>
              </a:endParaRPr>
            </a:p>
            <a:p>
              <a:pPr lvl="1">
                <a:buClr>
                  <a:srgbClr val="002960"/>
                </a:buClr>
              </a:pPr>
              <a:r>
                <a:rPr lang="zh-CN" altLang="en-US" sz="1200" smtClean="0">
                  <a:latin typeface="+mj-ea"/>
                  <a:ea typeface="+mj-ea"/>
                  <a:cs typeface="Arial" pitchFamily="34" charset="0"/>
                </a:rPr>
                <a:t>为参与者的个人发展计划提供</a:t>
              </a:r>
              <a:r>
                <a:rPr lang="zh-CN" altLang="en-US" sz="1200">
                  <a:latin typeface="+mj-ea"/>
                  <a:ea typeface="+mj-ea"/>
                  <a:cs typeface="Arial" pitchFamily="34" charset="0"/>
                </a:rPr>
                <a:t>指导</a:t>
              </a:r>
              <a:endParaRPr lang="en-US" altLang="zh-CN" sz="1200">
                <a:latin typeface="+mj-ea"/>
                <a:ea typeface="+mj-ea"/>
                <a:cs typeface="Arial" pitchFamily="34" charset="0"/>
              </a:endParaRPr>
            </a:p>
            <a:p>
              <a:pPr lvl="1">
                <a:buClr>
                  <a:srgbClr val="002960"/>
                </a:buClr>
              </a:pPr>
              <a:r>
                <a:rPr lang="zh-CN" altLang="en-US" sz="1200" smtClean="0">
                  <a:latin typeface="+mj-ea"/>
                  <a:ea typeface="+mj-ea"/>
                  <a:cs typeface="Arial" pitchFamily="34" charset="0"/>
                </a:rPr>
                <a:t>组织参与者之间的小组讨论，分享所学内容</a:t>
              </a:r>
              <a:endParaRPr lang="en-US" altLang="zh-CN" sz="1200">
                <a:latin typeface="+mj-ea"/>
                <a:ea typeface="+mj-ea"/>
                <a:cs typeface="Arial" pitchFamily="34" charset="0"/>
              </a:endParaRPr>
            </a:p>
          </p:txBody>
        </p:sp>
      </p:grpSp>
      <p:sp>
        <p:nvSpPr>
          <p:cNvPr id="176159" name="Rectangle 44"/>
          <p:cNvSpPr>
            <a:spLocks noChangeArrowheads="1"/>
          </p:cNvSpPr>
          <p:nvPr/>
        </p:nvSpPr>
        <p:spPr bwMode="auto">
          <a:xfrm>
            <a:off x="2256201" y="2616316"/>
            <a:ext cx="1007988" cy="281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369" tIns="48185" rIns="96369" bIns="48185">
            <a:spAutoFit/>
          </a:bodyPr>
          <a:lstStyle>
            <a:defPPr>
              <a:defRPr lang="en-US"/>
            </a:defPPr>
            <a:lvl1pPr algn="l" defTabSz="949325" rtl="0" fontAlgn="base">
              <a:spcBef>
                <a:spcPct val="0"/>
              </a:spcBef>
              <a:spcAft>
                <a:spcPct val="0"/>
              </a:spcAft>
              <a:defRPr sz="2400" kern="1200">
                <a:solidFill>
                  <a:schemeClr val="tx1"/>
                </a:solidFill>
                <a:latin typeface="Arial"/>
                <a:ea typeface="+mn-ea"/>
                <a:cs typeface="+mn-cs"/>
              </a:defRPr>
            </a:lvl1pPr>
            <a:lvl2pPr marL="742950" indent="-285750" algn="l" defTabSz="949325" rtl="0" fontAlgn="base">
              <a:spcBef>
                <a:spcPct val="0"/>
              </a:spcBef>
              <a:spcAft>
                <a:spcPct val="0"/>
              </a:spcAft>
              <a:defRPr sz="2400" kern="1200">
                <a:solidFill>
                  <a:schemeClr val="tx1"/>
                </a:solidFill>
                <a:latin typeface="Arial"/>
                <a:ea typeface="+mn-ea"/>
                <a:cs typeface="+mn-cs"/>
              </a:defRPr>
            </a:lvl2pPr>
            <a:lvl3pPr marL="1143000" indent="-228600" algn="l" defTabSz="949325" rtl="0" fontAlgn="base">
              <a:spcBef>
                <a:spcPct val="0"/>
              </a:spcBef>
              <a:spcAft>
                <a:spcPct val="0"/>
              </a:spcAft>
              <a:defRPr sz="2400" kern="1200">
                <a:solidFill>
                  <a:schemeClr val="tx1"/>
                </a:solidFill>
                <a:latin typeface="Arial"/>
                <a:ea typeface="+mn-ea"/>
                <a:cs typeface="+mn-cs"/>
              </a:defRPr>
            </a:lvl3pPr>
            <a:lvl4pPr marL="1600200" indent="-228600" algn="l" defTabSz="949325" rtl="0" fontAlgn="base">
              <a:spcBef>
                <a:spcPct val="0"/>
              </a:spcBef>
              <a:spcAft>
                <a:spcPct val="0"/>
              </a:spcAft>
              <a:defRPr sz="2400" kern="1200">
                <a:solidFill>
                  <a:schemeClr val="tx1"/>
                </a:solidFill>
                <a:latin typeface="Arial"/>
                <a:ea typeface="+mn-ea"/>
                <a:cs typeface="+mn-cs"/>
              </a:defRPr>
            </a:lvl4pPr>
            <a:lvl5pPr marL="2057400" indent="-228600" algn="l" defTabSz="949325" rtl="0" fontAlgn="base">
              <a:spcBef>
                <a:spcPct val="0"/>
              </a:spcBef>
              <a:spcAft>
                <a:spcPct val="0"/>
              </a:spcAft>
              <a:defRPr sz="2400" kern="1200">
                <a:solidFill>
                  <a:schemeClr val="tx1"/>
                </a:solidFill>
                <a:latin typeface="Arial"/>
                <a:ea typeface="+mn-ea"/>
                <a:cs typeface="+mn-cs"/>
              </a:defRPr>
            </a:lvl5pPr>
            <a:lvl6pPr marL="2514600" indent="-228600" algn="l" defTabSz="949325"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949325"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949325"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949325" rtl="0" eaLnBrk="1" fontAlgn="base" latinLnBrk="0" hangingPunct="1">
              <a:spcBef>
                <a:spcPct val="0"/>
              </a:spcBef>
              <a:spcAft>
                <a:spcPct val="0"/>
              </a:spcAft>
              <a:defRPr sz="2400" kern="1200">
                <a:solidFill>
                  <a:schemeClr val="tx1"/>
                </a:solidFill>
                <a:latin typeface="Arial"/>
                <a:ea typeface="+mn-ea"/>
                <a:cs typeface="+mn-cs"/>
              </a:defRPr>
            </a:lvl9pPr>
          </a:lstStyle>
          <a:p>
            <a:pPr algn="ctr" eaLnBrk="0" hangingPunct="0">
              <a:buClrTx/>
            </a:pPr>
            <a:r>
              <a:rPr lang="en-US" altLang="zh-CN" sz="1200" b="1" smtClean="0">
                <a:solidFill>
                  <a:srgbClr val="000000"/>
                </a:solidFill>
                <a:latin typeface="+mj-ea"/>
                <a:ea typeface="+mj-ea"/>
              </a:rPr>
              <a:t>3-4</a:t>
            </a:r>
            <a:r>
              <a:rPr lang="zh-CN" altLang="en-US" sz="1200" b="1" smtClean="0">
                <a:solidFill>
                  <a:srgbClr val="000000"/>
                </a:solidFill>
                <a:latin typeface="+mj-ea"/>
                <a:ea typeface="+mj-ea"/>
              </a:rPr>
              <a:t>周</a:t>
            </a:r>
            <a:endParaRPr lang="en-US" altLang="zh-CN" sz="1200" b="1">
              <a:solidFill>
                <a:srgbClr val="000000"/>
              </a:solidFill>
              <a:latin typeface="+mj-ea"/>
              <a:ea typeface="+mj-ea"/>
              <a:cs typeface="Arial"/>
            </a:endParaRPr>
          </a:p>
        </p:txBody>
      </p:sp>
      <p:sp>
        <p:nvSpPr>
          <p:cNvPr id="176168" name="Rectangle 44"/>
          <p:cNvSpPr>
            <a:spLocks noChangeArrowheads="1"/>
          </p:cNvSpPr>
          <p:nvPr/>
        </p:nvSpPr>
        <p:spPr bwMode="auto">
          <a:xfrm>
            <a:off x="3090960" y="2616316"/>
            <a:ext cx="1215244" cy="281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369" tIns="48185" rIns="96369" bIns="48185">
            <a:spAutoFit/>
          </a:bodyPr>
          <a:lstStyle>
            <a:defPPr>
              <a:defRPr lang="en-US"/>
            </a:defPPr>
            <a:lvl1pPr algn="l" defTabSz="949325" rtl="0" fontAlgn="base">
              <a:spcBef>
                <a:spcPct val="0"/>
              </a:spcBef>
              <a:spcAft>
                <a:spcPct val="0"/>
              </a:spcAft>
              <a:defRPr sz="2400" kern="1200">
                <a:solidFill>
                  <a:schemeClr val="tx1"/>
                </a:solidFill>
                <a:latin typeface="Arial"/>
                <a:ea typeface="+mn-ea"/>
                <a:cs typeface="+mn-cs"/>
              </a:defRPr>
            </a:lvl1pPr>
            <a:lvl2pPr marL="742950" indent="-285750" algn="l" defTabSz="949325" rtl="0" fontAlgn="base">
              <a:spcBef>
                <a:spcPct val="0"/>
              </a:spcBef>
              <a:spcAft>
                <a:spcPct val="0"/>
              </a:spcAft>
              <a:defRPr sz="2400" kern="1200">
                <a:solidFill>
                  <a:schemeClr val="tx1"/>
                </a:solidFill>
                <a:latin typeface="Arial"/>
                <a:ea typeface="+mn-ea"/>
                <a:cs typeface="+mn-cs"/>
              </a:defRPr>
            </a:lvl2pPr>
            <a:lvl3pPr marL="1143000" indent="-228600" algn="l" defTabSz="949325" rtl="0" fontAlgn="base">
              <a:spcBef>
                <a:spcPct val="0"/>
              </a:spcBef>
              <a:spcAft>
                <a:spcPct val="0"/>
              </a:spcAft>
              <a:defRPr sz="2400" kern="1200">
                <a:solidFill>
                  <a:schemeClr val="tx1"/>
                </a:solidFill>
                <a:latin typeface="Arial"/>
                <a:ea typeface="+mn-ea"/>
                <a:cs typeface="+mn-cs"/>
              </a:defRPr>
            </a:lvl3pPr>
            <a:lvl4pPr marL="1600200" indent="-228600" algn="l" defTabSz="949325" rtl="0" fontAlgn="base">
              <a:spcBef>
                <a:spcPct val="0"/>
              </a:spcBef>
              <a:spcAft>
                <a:spcPct val="0"/>
              </a:spcAft>
              <a:defRPr sz="2400" kern="1200">
                <a:solidFill>
                  <a:schemeClr val="tx1"/>
                </a:solidFill>
                <a:latin typeface="Arial"/>
                <a:ea typeface="+mn-ea"/>
                <a:cs typeface="+mn-cs"/>
              </a:defRPr>
            </a:lvl4pPr>
            <a:lvl5pPr marL="2057400" indent="-228600" algn="l" defTabSz="949325" rtl="0" fontAlgn="base">
              <a:spcBef>
                <a:spcPct val="0"/>
              </a:spcBef>
              <a:spcAft>
                <a:spcPct val="0"/>
              </a:spcAft>
              <a:defRPr sz="2400" kern="1200">
                <a:solidFill>
                  <a:schemeClr val="tx1"/>
                </a:solidFill>
                <a:latin typeface="Arial"/>
                <a:ea typeface="+mn-ea"/>
                <a:cs typeface="+mn-cs"/>
              </a:defRPr>
            </a:lvl5pPr>
            <a:lvl6pPr marL="2514600" indent="-228600" algn="l" defTabSz="949325"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949325"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949325"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949325" rtl="0" eaLnBrk="1" fontAlgn="base" latinLnBrk="0" hangingPunct="1">
              <a:spcBef>
                <a:spcPct val="0"/>
              </a:spcBef>
              <a:spcAft>
                <a:spcPct val="0"/>
              </a:spcAft>
              <a:defRPr sz="2400" kern="1200">
                <a:solidFill>
                  <a:schemeClr val="tx1"/>
                </a:solidFill>
                <a:latin typeface="Arial"/>
                <a:ea typeface="+mn-ea"/>
                <a:cs typeface="+mn-cs"/>
              </a:defRPr>
            </a:lvl9pPr>
          </a:lstStyle>
          <a:p>
            <a:pPr algn="ctr" eaLnBrk="0" hangingPunct="0">
              <a:buClrTx/>
            </a:pPr>
            <a:r>
              <a:rPr lang="en-US" altLang="zh-CN" sz="1200" b="1" smtClean="0">
                <a:solidFill>
                  <a:srgbClr val="000000"/>
                </a:solidFill>
                <a:latin typeface="+mj-ea"/>
                <a:ea typeface="+mj-ea"/>
              </a:rPr>
              <a:t>2-3</a:t>
            </a:r>
            <a:r>
              <a:rPr lang="zh-CN" altLang="en-US" sz="1200" b="1" smtClean="0">
                <a:solidFill>
                  <a:srgbClr val="000000"/>
                </a:solidFill>
                <a:latin typeface="+mj-ea"/>
                <a:ea typeface="+mj-ea"/>
              </a:rPr>
              <a:t>天</a:t>
            </a:r>
            <a:endParaRPr lang="en-US" altLang="zh-CN" sz="1200" b="1">
              <a:solidFill>
                <a:srgbClr val="000000"/>
              </a:solidFill>
              <a:latin typeface="+mj-ea"/>
              <a:ea typeface="+mj-ea"/>
              <a:cs typeface="Arial"/>
            </a:endParaRPr>
          </a:p>
        </p:txBody>
      </p:sp>
      <p:sp>
        <p:nvSpPr>
          <p:cNvPr id="176180" name="Rectangle 44"/>
          <p:cNvSpPr>
            <a:spLocks noChangeArrowheads="1"/>
          </p:cNvSpPr>
          <p:nvPr/>
        </p:nvSpPr>
        <p:spPr bwMode="auto">
          <a:xfrm>
            <a:off x="148118" y="2616316"/>
            <a:ext cx="1338262" cy="281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369" tIns="48185" rIns="96369" bIns="48185">
            <a:spAutoFit/>
          </a:bodyPr>
          <a:lstStyle>
            <a:defPPr>
              <a:defRPr lang="en-US"/>
            </a:defPPr>
            <a:lvl1pPr algn="l" defTabSz="949325" rtl="0" fontAlgn="base">
              <a:spcBef>
                <a:spcPct val="0"/>
              </a:spcBef>
              <a:spcAft>
                <a:spcPct val="0"/>
              </a:spcAft>
              <a:defRPr sz="2400" kern="1200">
                <a:solidFill>
                  <a:schemeClr val="tx1"/>
                </a:solidFill>
                <a:latin typeface="Arial"/>
                <a:ea typeface="+mn-ea"/>
                <a:cs typeface="+mn-cs"/>
              </a:defRPr>
            </a:lvl1pPr>
            <a:lvl2pPr marL="742950" indent="-285750" algn="l" defTabSz="949325" rtl="0" fontAlgn="base">
              <a:spcBef>
                <a:spcPct val="0"/>
              </a:spcBef>
              <a:spcAft>
                <a:spcPct val="0"/>
              </a:spcAft>
              <a:defRPr sz="2400" kern="1200">
                <a:solidFill>
                  <a:schemeClr val="tx1"/>
                </a:solidFill>
                <a:latin typeface="Arial"/>
                <a:ea typeface="+mn-ea"/>
                <a:cs typeface="+mn-cs"/>
              </a:defRPr>
            </a:lvl2pPr>
            <a:lvl3pPr marL="1143000" indent="-228600" algn="l" defTabSz="949325" rtl="0" fontAlgn="base">
              <a:spcBef>
                <a:spcPct val="0"/>
              </a:spcBef>
              <a:spcAft>
                <a:spcPct val="0"/>
              </a:spcAft>
              <a:defRPr sz="2400" kern="1200">
                <a:solidFill>
                  <a:schemeClr val="tx1"/>
                </a:solidFill>
                <a:latin typeface="Arial"/>
                <a:ea typeface="+mn-ea"/>
                <a:cs typeface="+mn-cs"/>
              </a:defRPr>
            </a:lvl3pPr>
            <a:lvl4pPr marL="1600200" indent="-228600" algn="l" defTabSz="949325" rtl="0" fontAlgn="base">
              <a:spcBef>
                <a:spcPct val="0"/>
              </a:spcBef>
              <a:spcAft>
                <a:spcPct val="0"/>
              </a:spcAft>
              <a:defRPr sz="2400" kern="1200">
                <a:solidFill>
                  <a:schemeClr val="tx1"/>
                </a:solidFill>
                <a:latin typeface="Arial"/>
                <a:ea typeface="+mn-ea"/>
                <a:cs typeface="+mn-cs"/>
              </a:defRPr>
            </a:lvl4pPr>
            <a:lvl5pPr marL="2057400" indent="-228600" algn="l" defTabSz="949325" rtl="0" fontAlgn="base">
              <a:spcBef>
                <a:spcPct val="0"/>
              </a:spcBef>
              <a:spcAft>
                <a:spcPct val="0"/>
              </a:spcAft>
              <a:defRPr sz="2400" kern="1200">
                <a:solidFill>
                  <a:schemeClr val="tx1"/>
                </a:solidFill>
                <a:latin typeface="Arial"/>
                <a:ea typeface="+mn-ea"/>
                <a:cs typeface="+mn-cs"/>
              </a:defRPr>
            </a:lvl5pPr>
            <a:lvl6pPr marL="2514600" indent="-228600" algn="l" defTabSz="949325"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949325"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949325"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949325" rtl="0" eaLnBrk="1" fontAlgn="base" latinLnBrk="0" hangingPunct="1">
              <a:spcBef>
                <a:spcPct val="0"/>
              </a:spcBef>
              <a:spcAft>
                <a:spcPct val="0"/>
              </a:spcAft>
              <a:defRPr sz="2400" kern="1200">
                <a:solidFill>
                  <a:schemeClr val="tx1"/>
                </a:solidFill>
                <a:latin typeface="Arial"/>
                <a:ea typeface="+mn-ea"/>
                <a:cs typeface="+mn-cs"/>
              </a:defRPr>
            </a:lvl9pPr>
          </a:lstStyle>
          <a:p>
            <a:pPr algn="ctr" eaLnBrk="0" hangingPunct="0">
              <a:buClrTx/>
            </a:pPr>
            <a:r>
              <a:rPr lang="en-US" altLang="zh-CN" sz="1200" b="1" smtClean="0">
                <a:solidFill>
                  <a:srgbClr val="000000"/>
                </a:solidFill>
                <a:latin typeface="+mj-ea"/>
                <a:ea typeface="+mj-ea"/>
              </a:rPr>
              <a:t>1.5-2</a:t>
            </a:r>
            <a:r>
              <a:rPr lang="zh-CN" altLang="en-US" sz="1200" b="1" smtClean="0">
                <a:solidFill>
                  <a:srgbClr val="000000"/>
                </a:solidFill>
                <a:latin typeface="+mj-ea"/>
                <a:ea typeface="+mj-ea"/>
              </a:rPr>
              <a:t>周</a:t>
            </a:r>
            <a:endParaRPr lang="en-US" altLang="zh-CN" sz="1200" b="1">
              <a:solidFill>
                <a:srgbClr val="000000"/>
              </a:solidFill>
              <a:latin typeface="+mj-ea"/>
              <a:ea typeface="+mj-ea"/>
              <a:cs typeface="Arial"/>
            </a:endParaRPr>
          </a:p>
        </p:txBody>
      </p:sp>
      <p:sp>
        <p:nvSpPr>
          <p:cNvPr id="176184" name="Rectangle 44"/>
          <p:cNvSpPr>
            <a:spLocks noChangeArrowheads="1"/>
          </p:cNvSpPr>
          <p:nvPr/>
        </p:nvSpPr>
        <p:spPr bwMode="auto">
          <a:xfrm>
            <a:off x="1390683" y="2616316"/>
            <a:ext cx="974622" cy="281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369" tIns="48185" rIns="96369" bIns="48185">
            <a:spAutoFit/>
          </a:bodyPr>
          <a:lstStyle>
            <a:defPPr>
              <a:defRPr lang="en-US"/>
            </a:defPPr>
            <a:lvl1pPr algn="l" defTabSz="949325" rtl="0" fontAlgn="base">
              <a:spcBef>
                <a:spcPct val="0"/>
              </a:spcBef>
              <a:spcAft>
                <a:spcPct val="0"/>
              </a:spcAft>
              <a:defRPr sz="2400" kern="1200">
                <a:solidFill>
                  <a:schemeClr val="tx1"/>
                </a:solidFill>
                <a:latin typeface="Arial"/>
                <a:ea typeface="+mn-ea"/>
                <a:cs typeface="+mn-cs"/>
              </a:defRPr>
            </a:lvl1pPr>
            <a:lvl2pPr marL="742950" indent="-285750" algn="l" defTabSz="949325" rtl="0" fontAlgn="base">
              <a:spcBef>
                <a:spcPct val="0"/>
              </a:spcBef>
              <a:spcAft>
                <a:spcPct val="0"/>
              </a:spcAft>
              <a:defRPr sz="2400" kern="1200">
                <a:solidFill>
                  <a:schemeClr val="tx1"/>
                </a:solidFill>
                <a:latin typeface="Arial"/>
                <a:ea typeface="+mn-ea"/>
                <a:cs typeface="+mn-cs"/>
              </a:defRPr>
            </a:lvl2pPr>
            <a:lvl3pPr marL="1143000" indent="-228600" algn="l" defTabSz="949325" rtl="0" fontAlgn="base">
              <a:spcBef>
                <a:spcPct val="0"/>
              </a:spcBef>
              <a:spcAft>
                <a:spcPct val="0"/>
              </a:spcAft>
              <a:defRPr sz="2400" kern="1200">
                <a:solidFill>
                  <a:schemeClr val="tx1"/>
                </a:solidFill>
                <a:latin typeface="Arial"/>
                <a:ea typeface="+mn-ea"/>
                <a:cs typeface="+mn-cs"/>
              </a:defRPr>
            </a:lvl3pPr>
            <a:lvl4pPr marL="1600200" indent="-228600" algn="l" defTabSz="949325" rtl="0" fontAlgn="base">
              <a:spcBef>
                <a:spcPct val="0"/>
              </a:spcBef>
              <a:spcAft>
                <a:spcPct val="0"/>
              </a:spcAft>
              <a:defRPr sz="2400" kern="1200">
                <a:solidFill>
                  <a:schemeClr val="tx1"/>
                </a:solidFill>
                <a:latin typeface="Arial"/>
                <a:ea typeface="+mn-ea"/>
                <a:cs typeface="+mn-cs"/>
              </a:defRPr>
            </a:lvl4pPr>
            <a:lvl5pPr marL="2057400" indent="-228600" algn="l" defTabSz="949325" rtl="0" fontAlgn="base">
              <a:spcBef>
                <a:spcPct val="0"/>
              </a:spcBef>
              <a:spcAft>
                <a:spcPct val="0"/>
              </a:spcAft>
              <a:defRPr sz="2400" kern="1200">
                <a:solidFill>
                  <a:schemeClr val="tx1"/>
                </a:solidFill>
                <a:latin typeface="Arial"/>
                <a:ea typeface="+mn-ea"/>
                <a:cs typeface="+mn-cs"/>
              </a:defRPr>
            </a:lvl5pPr>
            <a:lvl6pPr marL="2514600" indent="-228600" algn="l" defTabSz="949325"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949325"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949325"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949325" rtl="0" eaLnBrk="1" fontAlgn="base" latinLnBrk="0" hangingPunct="1">
              <a:spcBef>
                <a:spcPct val="0"/>
              </a:spcBef>
              <a:spcAft>
                <a:spcPct val="0"/>
              </a:spcAft>
              <a:defRPr sz="2400" kern="1200">
                <a:solidFill>
                  <a:schemeClr val="tx1"/>
                </a:solidFill>
                <a:latin typeface="Arial"/>
                <a:ea typeface="+mn-ea"/>
                <a:cs typeface="+mn-cs"/>
              </a:defRPr>
            </a:lvl9pPr>
          </a:lstStyle>
          <a:p>
            <a:pPr algn="ctr" eaLnBrk="0" hangingPunct="0">
              <a:buClrTx/>
            </a:pPr>
            <a:r>
              <a:rPr lang="en-US" altLang="zh-CN" sz="1200" b="1" smtClean="0">
                <a:solidFill>
                  <a:srgbClr val="000000"/>
                </a:solidFill>
                <a:latin typeface="+mj-ea"/>
                <a:ea typeface="+mj-ea"/>
              </a:rPr>
              <a:t>2-3</a:t>
            </a:r>
            <a:r>
              <a:rPr lang="zh-CN" altLang="en-US" sz="1200" b="1" smtClean="0">
                <a:solidFill>
                  <a:srgbClr val="000000"/>
                </a:solidFill>
                <a:latin typeface="+mj-ea"/>
                <a:ea typeface="+mj-ea"/>
              </a:rPr>
              <a:t>天</a:t>
            </a:r>
            <a:endParaRPr lang="en-US" altLang="zh-CN" sz="1200" b="1">
              <a:solidFill>
                <a:srgbClr val="000000"/>
              </a:solidFill>
              <a:latin typeface="+mj-ea"/>
              <a:ea typeface="+mj-ea"/>
              <a:cs typeface="Arial"/>
            </a:endParaRPr>
          </a:p>
        </p:txBody>
      </p:sp>
      <p:grpSp>
        <p:nvGrpSpPr>
          <p:cNvPr id="3" name="Group 2"/>
          <p:cNvGrpSpPr/>
          <p:nvPr/>
        </p:nvGrpSpPr>
        <p:grpSpPr>
          <a:xfrm>
            <a:off x="236538" y="2978142"/>
            <a:ext cx="8501063" cy="1520436"/>
            <a:chOff x="236538" y="2930642"/>
            <a:chExt cx="8501063" cy="1520436"/>
          </a:xfrm>
        </p:grpSpPr>
        <p:grpSp>
          <p:nvGrpSpPr>
            <p:cNvPr id="49" name="Group 48"/>
            <p:cNvGrpSpPr/>
            <p:nvPr/>
          </p:nvGrpSpPr>
          <p:grpSpPr>
            <a:xfrm>
              <a:off x="236538" y="2930642"/>
              <a:ext cx="8501063" cy="1042987"/>
              <a:chOff x="236538" y="1649413"/>
              <a:chExt cx="8501063" cy="1042987"/>
            </a:xfrm>
          </p:grpSpPr>
          <p:sp>
            <p:nvSpPr>
              <p:cNvPr id="50" name="AutoShape 10"/>
              <p:cNvSpPr>
                <a:spLocks noChangeArrowheads="1"/>
              </p:cNvSpPr>
              <p:nvPr>
                <p:custDataLst>
                  <p:tags r:id="rId6"/>
                </p:custDataLst>
              </p:nvPr>
            </p:nvSpPr>
            <p:spPr bwMode="gray">
              <a:xfrm>
                <a:off x="236538" y="1811338"/>
                <a:ext cx="8501063" cy="719137"/>
              </a:xfrm>
              <a:prstGeom prst="homePlate">
                <a:avLst>
                  <a:gd name="adj" fmla="val 35409"/>
                </a:avLst>
              </a:prstGeom>
              <a:solidFill>
                <a:schemeClr val="folHlink"/>
              </a:solidFill>
              <a:ln w="3175" algn="ctr">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73152" tIns="73152" rIns="73152" bIns="73152"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latin typeface="+mj-ea"/>
                  <a:ea typeface="+mj-ea"/>
                </a:endParaRPr>
              </a:p>
            </p:txBody>
          </p:sp>
          <p:sp>
            <p:nvSpPr>
              <p:cNvPr id="51" name="AutoShape 11"/>
              <p:cNvSpPr>
                <a:spLocks noChangeArrowheads="1"/>
              </p:cNvSpPr>
              <p:nvPr>
                <p:custDataLst>
                  <p:tags r:id="rId7"/>
                </p:custDataLst>
              </p:nvPr>
            </p:nvSpPr>
            <p:spPr bwMode="gray">
              <a:xfrm>
                <a:off x="1444145" y="1651000"/>
                <a:ext cx="5913438" cy="1041400"/>
              </a:xfrm>
              <a:prstGeom prst="homePlate">
                <a:avLst>
                  <a:gd name="adj" fmla="val 29338"/>
                </a:avLst>
              </a:prstGeom>
              <a:solidFill>
                <a:schemeClr val="hlink"/>
              </a:solidFill>
              <a:ln w="3175" algn="ctr">
                <a:solidFill>
                  <a:schemeClr val="fo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73152" tIns="73152" rIns="73152" bIns="73152"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latin typeface="+mj-ea"/>
                  <a:ea typeface="+mj-ea"/>
                </a:endParaRPr>
              </a:p>
            </p:txBody>
          </p:sp>
          <p:grpSp>
            <p:nvGrpSpPr>
              <p:cNvPr id="52" name="Group 12"/>
              <p:cNvGrpSpPr/>
              <p:nvPr/>
            </p:nvGrpSpPr>
            <p:grpSpPr>
              <a:xfrm>
                <a:off x="1428749" y="1651000"/>
                <a:ext cx="786139" cy="1041400"/>
                <a:chOff x="1259" y="993"/>
                <a:chExt cx="399" cy="883"/>
              </a:xfrm>
            </p:grpSpPr>
            <p:sp>
              <p:nvSpPr>
                <p:cNvPr id="66" name="Rectangle 13"/>
                <p:cNvSpPr>
                  <a:spLocks noChangeArrowheads="1"/>
                </p:cNvSpPr>
                <p:nvPr>
                  <p:custDataLst>
                    <p:tags r:id="rId8"/>
                  </p:custDataLst>
                </p:nvPr>
              </p:nvSpPr>
              <p:spPr bwMode="gray">
                <a:xfrm rot="10800000" flipV="1">
                  <a:off x="1264" y="995"/>
                  <a:ext cx="394" cy="879"/>
                </a:xfrm>
                <a:prstGeom prst="rect">
                  <a:avLst/>
                </a:prstGeom>
                <a:solidFill>
                  <a:schemeClr val="bg1"/>
                </a:solidFill>
                <a:ln w="3175" algn="ctr">
                  <a:solidFill>
                    <a:schemeClr val="fo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35918" tIns="45614" rIns="35918" bIns="45614"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200" b="1" smtClean="0">
                      <a:latin typeface="+mj-ea"/>
                      <a:ea typeface="+mj-ea"/>
                    </a:rPr>
                    <a:t>研讨会</a:t>
                  </a:r>
                  <a:r>
                    <a:rPr lang="en-US" sz="1200" b="1" smtClean="0">
                      <a:latin typeface="+mj-ea"/>
                      <a:ea typeface="+mj-ea"/>
                    </a:rPr>
                    <a:t>1</a:t>
                  </a:r>
                  <a:r>
                    <a:rPr lang="zh-CN" altLang="en-US" sz="1200" b="1" smtClean="0">
                      <a:latin typeface="+mj-ea"/>
                      <a:ea typeface="+mj-ea"/>
                    </a:rPr>
                    <a:t>：</a:t>
                  </a:r>
                  <a:endParaRPr lang="en-US" sz="1200" b="1">
                    <a:latin typeface="+mj-ea"/>
                    <a:ea typeface="+mj-ea"/>
                  </a:endParaRPr>
                </a:p>
                <a:p>
                  <a:pPr algn="ctr"/>
                  <a:r>
                    <a:rPr lang="zh-CN" altLang="en-US" sz="1200" b="1" smtClean="0">
                      <a:latin typeface="+mj-ea"/>
                      <a:ea typeface="+mj-ea"/>
                    </a:rPr>
                    <a:t>领导自我</a:t>
                  </a:r>
                  <a:endParaRPr lang="en-US" sz="1200" b="1">
                    <a:latin typeface="+mj-ea"/>
                    <a:ea typeface="+mj-ea"/>
                  </a:endParaRPr>
                </a:p>
              </p:txBody>
            </p:sp>
            <p:sp>
              <p:nvSpPr>
                <p:cNvPr id="67" name="Line 14"/>
                <p:cNvSpPr>
                  <a:spLocks noChangeShapeType="1"/>
                </p:cNvSpPr>
                <p:nvPr>
                  <p:custDataLst>
                    <p:tags r:id="rId9"/>
                  </p:custDataLst>
                </p:nvPr>
              </p:nvSpPr>
              <p:spPr bwMode="gray">
                <a:xfrm flipH="1">
                  <a:off x="1259" y="993"/>
                  <a:ext cx="0" cy="883"/>
                </a:xfrm>
                <a:prstGeom prst="line">
                  <a:avLst/>
                </a:prstGeom>
                <a:noFill/>
                <a:ln w="317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latin typeface="+mj-ea"/>
                    <a:ea typeface="+mj-ea"/>
                  </a:endParaRPr>
                </a:p>
              </p:txBody>
            </p:sp>
            <p:sp>
              <p:nvSpPr>
                <p:cNvPr id="68" name="Line 15"/>
                <p:cNvSpPr>
                  <a:spLocks noChangeShapeType="1"/>
                </p:cNvSpPr>
                <p:nvPr>
                  <p:custDataLst>
                    <p:tags r:id="rId10"/>
                  </p:custDataLst>
                </p:nvPr>
              </p:nvSpPr>
              <p:spPr bwMode="gray">
                <a:xfrm flipH="1">
                  <a:off x="1658" y="993"/>
                  <a:ext cx="0" cy="883"/>
                </a:xfrm>
                <a:prstGeom prst="line">
                  <a:avLst/>
                </a:prstGeom>
                <a:noFill/>
                <a:ln w="317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latin typeface="+mj-ea"/>
                    <a:ea typeface="+mj-ea"/>
                  </a:endParaRPr>
                </a:p>
              </p:txBody>
            </p:sp>
          </p:grpSp>
          <p:sp>
            <p:nvSpPr>
              <p:cNvPr id="53" name="Rectangle 16"/>
              <p:cNvSpPr>
                <a:spLocks noChangeArrowheads="1"/>
              </p:cNvSpPr>
              <p:nvPr/>
            </p:nvSpPr>
            <p:spPr bwMode="gray">
              <a:xfrm>
                <a:off x="2290283" y="1730375"/>
                <a:ext cx="963613"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200" b="1" smtClean="0">
                    <a:solidFill>
                      <a:schemeClr val="bg1"/>
                    </a:solidFill>
                    <a:latin typeface="+mj-ea"/>
                    <a:ea typeface="+mj-ea"/>
                  </a:rPr>
                  <a:t>实践活动</a:t>
                </a:r>
                <a:r>
                  <a:rPr lang="en-US" sz="1200" b="1" smtClean="0">
                    <a:solidFill>
                      <a:schemeClr val="bg1"/>
                    </a:solidFill>
                    <a:latin typeface="+mj-ea"/>
                    <a:ea typeface="+mj-ea"/>
                  </a:rPr>
                  <a:t>1</a:t>
                </a:r>
                <a:endParaRPr lang="en-US" sz="1200" b="1">
                  <a:solidFill>
                    <a:schemeClr val="bg1"/>
                  </a:solidFill>
                  <a:latin typeface="+mj-ea"/>
                  <a:ea typeface="+mj-ea"/>
                </a:endParaRPr>
              </a:p>
              <a:p>
                <a:pPr algn="ctr"/>
                <a:r>
                  <a:rPr lang="zh-CN" altLang="en-US" sz="1200" b="1" smtClean="0">
                    <a:solidFill>
                      <a:schemeClr val="bg1"/>
                    </a:solidFill>
                    <a:latin typeface="+mj-ea"/>
                    <a:ea typeface="+mj-ea"/>
                  </a:rPr>
                  <a:t>教练提供指导（包括突破性项目）</a:t>
                </a:r>
                <a:endParaRPr lang="en-US" sz="1200" b="1">
                  <a:solidFill>
                    <a:schemeClr val="bg1"/>
                  </a:solidFill>
                  <a:latin typeface="+mj-ea"/>
                  <a:ea typeface="+mj-ea"/>
                </a:endParaRPr>
              </a:p>
            </p:txBody>
          </p:sp>
          <p:grpSp>
            <p:nvGrpSpPr>
              <p:cNvPr id="54" name="Group 17"/>
              <p:cNvGrpSpPr/>
              <p:nvPr/>
            </p:nvGrpSpPr>
            <p:grpSpPr>
              <a:xfrm>
                <a:off x="3295651" y="1651000"/>
                <a:ext cx="821508" cy="1041400"/>
                <a:chOff x="1259" y="993"/>
                <a:chExt cx="399" cy="883"/>
              </a:xfrm>
            </p:grpSpPr>
            <p:sp>
              <p:nvSpPr>
                <p:cNvPr id="63" name="Rectangle 18"/>
                <p:cNvSpPr>
                  <a:spLocks noChangeArrowheads="1"/>
                </p:cNvSpPr>
                <p:nvPr>
                  <p:custDataLst>
                    <p:tags r:id="rId11"/>
                  </p:custDataLst>
                </p:nvPr>
              </p:nvSpPr>
              <p:spPr bwMode="gray">
                <a:xfrm rot="10800000" flipV="1">
                  <a:off x="1264" y="995"/>
                  <a:ext cx="394" cy="879"/>
                </a:xfrm>
                <a:prstGeom prst="rect">
                  <a:avLst/>
                </a:prstGeom>
                <a:solidFill>
                  <a:schemeClr val="bg1"/>
                </a:solidFill>
                <a:ln w="3175" algn="ctr">
                  <a:solidFill>
                    <a:schemeClr val="fo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35918" tIns="45614" rIns="35918" bIns="45614"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200" b="1" smtClean="0">
                      <a:latin typeface="+mj-ea"/>
                      <a:ea typeface="+mj-ea"/>
                    </a:rPr>
                    <a:t>研讨会</a:t>
                  </a:r>
                  <a:r>
                    <a:rPr lang="en-US" altLang="zh-CN" sz="1200" b="1" smtClean="0">
                      <a:latin typeface="+mj-ea"/>
                      <a:ea typeface="+mj-ea"/>
                    </a:rPr>
                    <a:t>2</a:t>
                  </a:r>
                  <a:r>
                    <a:rPr lang="en-US" sz="1200" b="1" smtClean="0">
                      <a:latin typeface="+mj-ea"/>
                      <a:ea typeface="+mj-ea"/>
                    </a:rPr>
                    <a:t>:  </a:t>
                  </a:r>
                  <a:r>
                    <a:rPr lang="zh-CN" altLang="en-US" sz="1200" b="1" smtClean="0">
                      <a:latin typeface="+mj-ea"/>
                      <a:ea typeface="+mj-ea"/>
                    </a:rPr>
                    <a:t>领导他人</a:t>
                  </a:r>
                  <a:endParaRPr lang="en-US" sz="1200" b="1">
                    <a:latin typeface="+mj-ea"/>
                    <a:ea typeface="+mj-ea"/>
                  </a:endParaRPr>
                </a:p>
              </p:txBody>
            </p:sp>
            <p:sp>
              <p:nvSpPr>
                <p:cNvPr id="64" name="Line 19"/>
                <p:cNvSpPr>
                  <a:spLocks noChangeShapeType="1"/>
                </p:cNvSpPr>
                <p:nvPr>
                  <p:custDataLst>
                    <p:tags r:id="rId12"/>
                  </p:custDataLst>
                </p:nvPr>
              </p:nvSpPr>
              <p:spPr bwMode="gray">
                <a:xfrm flipH="1">
                  <a:off x="1259" y="993"/>
                  <a:ext cx="0" cy="883"/>
                </a:xfrm>
                <a:prstGeom prst="line">
                  <a:avLst/>
                </a:prstGeom>
                <a:noFill/>
                <a:ln w="317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latin typeface="+mj-ea"/>
                    <a:ea typeface="+mj-ea"/>
                  </a:endParaRPr>
                </a:p>
              </p:txBody>
            </p:sp>
            <p:sp>
              <p:nvSpPr>
                <p:cNvPr id="65" name="Line 20"/>
                <p:cNvSpPr>
                  <a:spLocks noChangeShapeType="1"/>
                </p:cNvSpPr>
                <p:nvPr>
                  <p:custDataLst>
                    <p:tags r:id="rId13"/>
                  </p:custDataLst>
                </p:nvPr>
              </p:nvSpPr>
              <p:spPr bwMode="gray">
                <a:xfrm flipH="1">
                  <a:off x="1653" y="993"/>
                  <a:ext cx="0" cy="883"/>
                </a:xfrm>
                <a:prstGeom prst="line">
                  <a:avLst/>
                </a:prstGeom>
                <a:noFill/>
                <a:ln w="317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latin typeface="+mj-ea"/>
                    <a:ea typeface="+mj-ea"/>
                  </a:endParaRPr>
                </a:p>
              </p:txBody>
            </p:sp>
          </p:grpSp>
          <p:sp>
            <p:nvSpPr>
              <p:cNvPr id="55" name="Rectangle 21"/>
              <p:cNvSpPr>
                <a:spLocks noChangeArrowheads="1"/>
              </p:cNvSpPr>
              <p:nvPr/>
            </p:nvSpPr>
            <p:spPr bwMode="gray">
              <a:xfrm>
                <a:off x="333376" y="1979166"/>
                <a:ext cx="10287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200" b="1" smtClean="0">
                    <a:solidFill>
                      <a:schemeClr val="bg1"/>
                    </a:solidFill>
                    <a:latin typeface="+mj-ea"/>
                    <a:ea typeface="+mj-ea"/>
                  </a:rPr>
                  <a:t>启动、诊断和设计</a:t>
                </a:r>
                <a:endParaRPr lang="en-US" sz="1200" b="1">
                  <a:solidFill>
                    <a:schemeClr val="bg1"/>
                  </a:solidFill>
                  <a:latin typeface="+mj-ea"/>
                  <a:ea typeface="+mj-ea"/>
                </a:endParaRPr>
              </a:p>
            </p:txBody>
          </p:sp>
          <p:sp>
            <p:nvSpPr>
              <p:cNvPr id="56" name="Rectangle 22"/>
              <p:cNvSpPr>
                <a:spLocks noChangeArrowheads="1"/>
              </p:cNvSpPr>
              <p:nvPr/>
            </p:nvSpPr>
            <p:spPr bwMode="gray">
              <a:xfrm>
                <a:off x="7415212" y="2000432"/>
                <a:ext cx="88423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200" b="1" smtClean="0">
                    <a:solidFill>
                      <a:schemeClr val="bg1"/>
                    </a:solidFill>
                    <a:latin typeface="+mj-ea"/>
                    <a:ea typeface="+mj-ea"/>
                  </a:rPr>
                  <a:t>嵌入、规模化和监测</a:t>
                </a:r>
                <a:endParaRPr lang="en-US" sz="1200" b="1">
                  <a:solidFill>
                    <a:schemeClr val="bg1"/>
                  </a:solidFill>
                  <a:latin typeface="+mj-ea"/>
                  <a:ea typeface="+mj-ea"/>
                </a:endParaRPr>
              </a:p>
            </p:txBody>
          </p:sp>
          <p:grpSp>
            <p:nvGrpSpPr>
              <p:cNvPr id="57" name="Group 23"/>
              <p:cNvGrpSpPr/>
              <p:nvPr/>
            </p:nvGrpSpPr>
            <p:grpSpPr>
              <a:xfrm>
                <a:off x="5275264" y="1649413"/>
                <a:ext cx="821508" cy="1041400"/>
                <a:chOff x="1259" y="993"/>
                <a:chExt cx="399" cy="883"/>
              </a:xfrm>
            </p:grpSpPr>
            <p:sp>
              <p:nvSpPr>
                <p:cNvPr id="60" name="Rectangle 24"/>
                <p:cNvSpPr>
                  <a:spLocks noChangeArrowheads="1"/>
                </p:cNvSpPr>
                <p:nvPr>
                  <p:custDataLst>
                    <p:tags r:id="rId14"/>
                  </p:custDataLst>
                </p:nvPr>
              </p:nvSpPr>
              <p:spPr bwMode="gray">
                <a:xfrm rot="10800000" flipV="1">
                  <a:off x="1264" y="995"/>
                  <a:ext cx="394" cy="879"/>
                </a:xfrm>
                <a:prstGeom prst="rect">
                  <a:avLst/>
                </a:prstGeom>
                <a:solidFill>
                  <a:schemeClr val="bg1"/>
                </a:solidFill>
                <a:ln w="3175" algn="ctr">
                  <a:solidFill>
                    <a:schemeClr val="fo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35918" tIns="45614" rIns="35918" bIns="45614"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200" b="1" smtClean="0">
                      <a:latin typeface="+mj-ea"/>
                      <a:ea typeface="+mj-ea"/>
                    </a:rPr>
                    <a:t>研讨会</a:t>
                  </a:r>
                  <a:r>
                    <a:rPr lang="en-US" altLang="zh-CN" sz="1200" b="1" smtClean="0">
                      <a:latin typeface="+mj-ea"/>
                      <a:ea typeface="+mj-ea"/>
                    </a:rPr>
                    <a:t>3</a:t>
                  </a:r>
                  <a:r>
                    <a:rPr lang="en-US" sz="1200" b="1" smtClean="0">
                      <a:latin typeface="+mj-ea"/>
                      <a:ea typeface="+mj-ea"/>
                    </a:rPr>
                    <a:t>:  </a:t>
                  </a:r>
                  <a:r>
                    <a:rPr lang="zh-CN" altLang="en-US" sz="1200" b="1" smtClean="0">
                      <a:latin typeface="+mj-ea"/>
                      <a:ea typeface="+mj-ea"/>
                    </a:rPr>
                    <a:t>领导组织</a:t>
                  </a:r>
                  <a:endParaRPr lang="en-US" altLang="zh-CN" sz="1200" b="1" smtClean="0">
                    <a:latin typeface="+mj-ea"/>
                    <a:ea typeface="+mj-ea"/>
                  </a:endParaRPr>
                </a:p>
                <a:p>
                  <a:pPr algn="ctr"/>
                  <a:r>
                    <a:rPr lang="en-US" altLang="zh-CN" sz="1200" b="1">
                      <a:latin typeface="+mj-ea"/>
                      <a:ea typeface="+mj-ea"/>
                    </a:rPr>
                    <a:t>/</a:t>
                  </a:r>
                  <a:r>
                    <a:rPr lang="zh-CN" altLang="en-US" sz="1200" b="1" smtClean="0">
                      <a:latin typeface="+mj-ea"/>
                      <a:ea typeface="+mj-ea"/>
                    </a:rPr>
                    <a:t>变革</a:t>
                  </a:r>
                  <a:r>
                    <a:rPr lang="en-US" altLang="zh-CN" sz="1200" b="1" smtClean="0">
                      <a:latin typeface="+mj-ea"/>
                      <a:ea typeface="+mj-ea"/>
                    </a:rPr>
                    <a:t>/</a:t>
                  </a:r>
                  <a:r>
                    <a:rPr lang="zh-CN" altLang="en-US" sz="1200" b="1" smtClean="0">
                      <a:latin typeface="+mj-ea"/>
                      <a:ea typeface="+mj-ea"/>
                    </a:rPr>
                    <a:t>业务</a:t>
                  </a:r>
                  <a:endParaRPr lang="en-US" sz="1200" b="1">
                    <a:latin typeface="+mj-ea"/>
                    <a:ea typeface="+mj-ea"/>
                  </a:endParaRPr>
                </a:p>
              </p:txBody>
            </p:sp>
            <p:sp>
              <p:nvSpPr>
                <p:cNvPr id="61" name="Line 25"/>
                <p:cNvSpPr>
                  <a:spLocks noChangeShapeType="1"/>
                </p:cNvSpPr>
                <p:nvPr>
                  <p:custDataLst>
                    <p:tags r:id="rId15"/>
                  </p:custDataLst>
                </p:nvPr>
              </p:nvSpPr>
              <p:spPr bwMode="gray">
                <a:xfrm flipH="1">
                  <a:off x="1259" y="993"/>
                  <a:ext cx="0" cy="883"/>
                </a:xfrm>
                <a:prstGeom prst="line">
                  <a:avLst/>
                </a:prstGeom>
                <a:noFill/>
                <a:ln w="317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latin typeface="+mj-ea"/>
                    <a:ea typeface="+mj-ea"/>
                  </a:endParaRPr>
                </a:p>
              </p:txBody>
            </p:sp>
            <p:sp>
              <p:nvSpPr>
                <p:cNvPr id="62" name="Line 26"/>
                <p:cNvSpPr>
                  <a:spLocks noChangeShapeType="1"/>
                </p:cNvSpPr>
                <p:nvPr>
                  <p:custDataLst>
                    <p:tags r:id="rId16"/>
                  </p:custDataLst>
                </p:nvPr>
              </p:nvSpPr>
              <p:spPr bwMode="gray">
                <a:xfrm flipH="1">
                  <a:off x="1653" y="993"/>
                  <a:ext cx="0" cy="883"/>
                </a:xfrm>
                <a:prstGeom prst="line">
                  <a:avLst/>
                </a:prstGeom>
                <a:noFill/>
                <a:ln w="317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latin typeface="+mj-ea"/>
                    <a:ea typeface="+mj-ea"/>
                  </a:endParaRPr>
                </a:p>
              </p:txBody>
            </p:sp>
          </p:grpSp>
          <p:sp>
            <p:nvSpPr>
              <p:cNvPr id="58" name="Rectangle 30"/>
              <p:cNvSpPr>
                <a:spLocks noChangeArrowheads="1"/>
              </p:cNvSpPr>
              <p:nvPr/>
            </p:nvSpPr>
            <p:spPr bwMode="gray">
              <a:xfrm>
                <a:off x="4212746" y="2066925"/>
                <a:ext cx="963613"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200" b="1" smtClean="0">
                    <a:solidFill>
                      <a:schemeClr val="bg1"/>
                    </a:solidFill>
                    <a:latin typeface="+mj-ea"/>
                    <a:ea typeface="+mj-ea"/>
                  </a:rPr>
                  <a:t>实践活动</a:t>
                </a:r>
                <a:r>
                  <a:rPr lang="en-US" altLang="zh-CN" sz="1200" b="1" smtClean="0">
                    <a:solidFill>
                      <a:schemeClr val="bg1"/>
                    </a:solidFill>
                    <a:latin typeface="+mj-ea"/>
                    <a:ea typeface="+mj-ea"/>
                  </a:rPr>
                  <a:t>2</a:t>
                </a:r>
                <a:endParaRPr lang="en-US" sz="1200" b="1">
                  <a:solidFill>
                    <a:schemeClr val="bg1"/>
                  </a:solidFill>
                  <a:latin typeface="+mj-ea"/>
                  <a:ea typeface="+mj-ea"/>
                </a:endParaRPr>
              </a:p>
            </p:txBody>
          </p:sp>
          <p:sp>
            <p:nvSpPr>
              <p:cNvPr id="59" name="Rectangle 31"/>
              <p:cNvSpPr>
                <a:spLocks noChangeArrowheads="1"/>
              </p:cNvSpPr>
              <p:nvPr/>
            </p:nvSpPr>
            <p:spPr bwMode="gray">
              <a:xfrm>
                <a:off x="6147908" y="2066925"/>
                <a:ext cx="963613"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200" b="1" smtClean="0">
                    <a:solidFill>
                      <a:schemeClr val="bg1"/>
                    </a:solidFill>
                    <a:latin typeface="+mj-ea"/>
                    <a:ea typeface="+mj-ea"/>
                  </a:rPr>
                  <a:t>实践活动</a:t>
                </a:r>
                <a:r>
                  <a:rPr lang="en-US" altLang="zh-CN" sz="1200" b="1" smtClean="0">
                    <a:solidFill>
                      <a:schemeClr val="bg1"/>
                    </a:solidFill>
                    <a:latin typeface="+mj-ea"/>
                    <a:ea typeface="+mj-ea"/>
                  </a:rPr>
                  <a:t>3</a:t>
                </a:r>
                <a:endParaRPr lang="en-US" sz="1200" b="1">
                  <a:solidFill>
                    <a:schemeClr val="bg1"/>
                  </a:solidFill>
                  <a:latin typeface="+mj-ea"/>
                  <a:ea typeface="+mj-ea"/>
                </a:endParaRPr>
              </a:p>
            </p:txBody>
          </p:sp>
        </p:grpSp>
        <p:sp>
          <p:nvSpPr>
            <p:cNvPr id="70" name="Freeform 65"/>
            <p:cNvSpPr/>
            <p:nvPr/>
          </p:nvSpPr>
          <p:spPr bwMode="gray">
            <a:xfrm>
              <a:off x="1723204" y="4015473"/>
              <a:ext cx="986394" cy="152488"/>
            </a:xfrm>
            <a:custGeom>
              <a:gdLst>
                <a:gd name="T0" fmla="*/ 0 w 945"/>
                <a:gd name="T1" fmla="*/ 6 h 150"/>
                <a:gd name="T2" fmla="*/ 0 w 945"/>
                <a:gd name="T3" fmla="*/ 150 h 150"/>
                <a:gd name="T4" fmla="*/ 945 w 945"/>
                <a:gd name="T5" fmla="*/ 150 h 150"/>
                <a:gd name="T6" fmla="*/ 945 w 945"/>
                <a:gd name="T7" fmla="*/ 0 h 150"/>
              </a:gdLst>
              <a:cxnLst>
                <a:cxn ang="0">
                  <a:pos x="T0" y="T1"/>
                </a:cxn>
                <a:cxn ang="0">
                  <a:pos x="T2" y="T3"/>
                </a:cxn>
                <a:cxn ang="0">
                  <a:pos x="T4" y="T5"/>
                </a:cxn>
                <a:cxn ang="0">
                  <a:pos x="T6" y="T7"/>
                </a:cxn>
              </a:cxnLst>
              <a:rect l="0" t="0" r="r" b="b"/>
              <a:pathLst>
                <a:path w="944" h="150">
                  <a:moveTo>
                    <a:pt x="0" y="6"/>
                  </a:moveTo>
                  <a:lnTo>
                    <a:pt x="0" y="150"/>
                  </a:lnTo>
                  <a:lnTo>
                    <a:pt x="945" y="150"/>
                  </a:lnTo>
                  <a:lnTo>
                    <a:pt x="945" y="0"/>
                  </a:lnTo>
                </a:path>
              </a:pathLst>
            </a:custGeom>
            <a:noFill/>
            <a:ln w="9525">
              <a:solidFill>
                <a:schemeClr val="folHlink"/>
              </a:solidFill>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latin typeface="+mj-ea"/>
                <a:ea typeface="+mj-ea"/>
              </a:endParaRPr>
            </a:p>
          </p:txBody>
        </p:sp>
        <p:sp>
          <p:nvSpPr>
            <p:cNvPr id="71" name="Freeform 65"/>
            <p:cNvSpPr/>
            <p:nvPr/>
          </p:nvSpPr>
          <p:spPr bwMode="gray">
            <a:xfrm>
              <a:off x="3627219" y="4015473"/>
              <a:ext cx="986394" cy="152488"/>
            </a:xfrm>
            <a:custGeom>
              <a:gdLst>
                <a:gd name="T0" fmla="*/ 0 w 945"/>
                <a:gd name="T1" fmla="*/ 6 h 150"/>
                <a:gd name="T2" fmla="*/ 0 w 945"/>
                <a:gd name="T3" fmla="*/ 150 h 150"/>
                <a:gd name="T4" fmla="*/ 945 w 945"/>
                <a:gd name="T5" fmla="*/ 150 h 150"/>
                <a:gd name="T6" fmla="*/ 945 w 945"/>
                <a:gd name="T7" fmla="*/ 0 h 150"/>
              </a:gdLst>
              <a:cxnLst>
                <a:cxn ang="0">
                  <a:pos x="T0" y="T1"/>
                </a:cxn>
                <a:cxn ang="0">
                  <a:pos x="T2" y="T3"/>
                </a:cxn>
                <a:cxn ang="0">
                  <a:pos x="T4" y="T5"/>
                </a:cxn>
                <a:cxn ang="0">
                  <a:pos x="T6" y="T7"/>
                </a:cxn>
              </a:cxnLst>
              <a:rect l="0" t="0" r="r" b="b"/>
              <a:pathLst>
                <a:path w="944" h="150">
                  <a:moveTo>
                    <a:pt x="0" y="6"/>
                  </a:moveTo>
                  <a:lnTo>
                    <a:pt x="0" y="150"/>
                  </a:lnTo>
                  <a:lnTo>
                    <a:pt x="945" y="150"/>
                  </a:lnTo>
                  <a:lnTo>
                    <a:pt x="945" y="0"/>
                  </a:lnTo>
                </a:path>
              </a:pathLst>
            </a:custGeom>
            <a:noFill/>
            <a:ln w="9525">
              <a:solidFill>
                <a:schemeClr val="folHlink"/>
              </a:solidFill>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latin typeface="+mj-ea"/>
                <a:ea typeface="+mj-ea"/>
              </a:endParaRPr>
            </a:p>
          </p:txBody>
        </p:sp>
        <p:sp>
          <p:nvSpPr>
            <p:cNvPr id="72" name="Freeform 65"/>
            <p:cNvSpPr/>
            <p:nvPr/>
          </p:nvSpPr>
          <p:spPr bwMode="gray">
            <a:xfrm>
              <a:off x="5613400" y="4015473"/>
              <a:ext cx="986394" cy="152488"/>
            </a:xfrm>
            <a:custGeom>
              <a:gdLst>
                <a:gd name="T0" fmla="*/ 0 w 945"/>
                <a:gd name="T1" fmla="*/ 6 h 150"/>
                <a:gd name="T2" fmla="*/ 0 w 945"/>
                <a:gd name="T3" fmla="*/ 150 h 150"/>
                <a:gd name="T4" fmla="*/ 945 w 945"/>
                <a:gd name="T5" fmla="*/ 150 h 150"/>
                <a:gd name="T6" fmla="*/ 945 w 945"/>
                <a:gd name="T7" fmla="*/ 0 h 150"/>
              </a:gdLst>
              <a:cxnLst>
                <a:cxn ang="0">
                  <a:pos x="T0" y="T1"/>
                </a:cxn>
                <a:cxn ang="0">
                  <a:pos x="T2" y="T3"/>
                </a:cxn>
                <a:cxn ang="0">
                  <a:pos x="T4" y="T5"/>
                </a:cxn>
                <a:cxn ang="0">
                  <a:pos x="T6" y="T7"/>
                </a:cxn>
              </a:cxnLst>
              <a:rect l="0" t="0" r="r" b="b"/>
              <a:pathLst>
                <a:path w="944" h="150">
                  <a:moveTo>
                    <a:pt x="0" y="6"/>
                  </a:moveTo>
                  <a:lnTo>
                    <a:pt x="0" y="150"/>
                  </a:lnTo>
                  <a:lnTo>
                    <a:pt x="945" y="150"/>
                  </a:lnTo>
                  <a:lnTo>
                    <a:pt x="945" y="0"/>
                  </a:lnTo>
                </a:path>
              </a:pathLst>
            </a:custGeom>
            <a:noFill/>
            <a:ln w="9525">
              <a:solidFill>
                <a:schemeClr val="folHlink"/>
              </a:solidFill>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latin typeface="+mj-ea"/>
                <a:ea typeface="+mj-ea"/>
              </a:endParaRPr>
            </a:p>
          </p:txBody>
        </p:sp>
        <p:sp>
          <p:nvSpPr>
            <p:cNvPr id="73" name="Rectangle 127"/>
            <p:cNvSpPr>
              <a:spLocks noChangeArrowheads="1"/>
            </p:cNvSpPr>
            <p:nvPr/>
          </p:nvSpPr>
          <p:spPr bwMode="gray">
            <a:xfrm>
              <a:off x="1856038" y="4266412"/>
              <a:ext cx="720725"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8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chemeClr val="tx2"/>
                </a:buClr>
              </a:pPr>
              <a:r>
                <a:rPr lang="zh-CN" altLang="en-US" sz="1200" b="1" smtClean="0">
                  <a:latin typeface="+mj-ea"/>
                  <a:ea typeface="+mj-ea"/>
                </a:rPr>
                <a:t>教练辅导</a:t>
              </a:r>
              <a:endParaRPr lang="en-GB" sz="1200" b="1">
                <a:latin typeface="+mj-ea"/>
                <a:ea typeface="+mj-ea"/>
              </a:endParaRPr>
            </a:p>
          </p:txBody>
        </p:sp>
        <p:sp>
          <p:nvSpPr>
            <p:cNvPr id="74" name="Rectangle 127"/>
            <p:cNvSpPr>
              <a:spLocks noChangeArrowheads="1"/>
            </p:cNvSpPr>
            <p:nvPr/>
          </p:nvSpPr>
          <p:spPr bwMode="gray">
            <a:xfrm>
              <a:off x="3737879" y="4266412"/>
              <a:ext cx="720725"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8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chemeClr val="tx2"/>
                </a:buClr>
              </a:pPr>
              <a:r>
                <a:rPr lang="zh-CN" altLang="en-US" sz="1200" b="1" smtClean="0">
                  <a:latin typeface="+mj-ea"/>
                  <a:ea typeface="+mj-ea"/>
                </a:rPr>
                <a:t>教练辅导</a:t>
              </a:r>
              <a:endParaRPr lang="en-GB" sz="1200" b="1">
                <a:latin typeface="+mj-ea"/>
                <a:ea typeface="+mj-ea"/>
              </a:endParaRPr>
            </a:p>
          </p:txBody>
        </p:sp>
        <p:sp>
          <p:nvSpPr>
            <p:cNvPr id="75" name="Rectangle 127"/>
            <p:cNvSpPr>
              <a:spLocks noChangeArrowheads="1"/>
            </p:cNvSpPr>
            <p:nvPr/>
          </p:nvSpPr>
          <p:spPr bwMode="gray">
            <a:xfrm>
              <a:off x="5819775" y="4266412"/>
              <a:ext cx="720725"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8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chemeClr val="tx2"/>
                </a:buClr>
              </a:pPr>
              <a:r>
                <a:rPr lang="zh-CN" altLang="en-US" sz="1200" b="1" smtClean="0">
                  <a:latin typeface="+mj-ea"/>
                  <a:ea typeface="+mj-ea"/>
                </a:rPr>
                <a:t>教练辅导</a:t>
              </a:r>
              <a:endParaRPr lang="en-GB" sz="1200" b="1">
                <a:latin typeface="+mj-ea"/>
                <a:ea typeface="+mj-ea"/>
              </a:endParaRPr>
            </a:p>
          </p:txBody>
        </p:sp>
      </p:grpSp>
      <p:sp>
        <p:nvSpPr>
          <p:cNvPr id="79" name="Rectangle 44"/>
          <p:cNvSpPr>
            <a:spLocks noChangeArrowheads="1"/>
          </p:cNvSpPr>
          <p:nvPr/>
        </p:nvSpPr>
        <p:spPr bwMode="auto">
          <a:xfrm>
            <a:off x="7267156" y="2616316"/>
            <a:ext cx="1041437" cy="281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369" tIns="48185" rIns="96369" bIns="48185">
            <a:spAutoFit/>
          </a:bodyPr>
          <a:lstStyle>
            <a:defPPr>
              <a:defRPr lang="en-US"/>
            </a:defPPr>
            <a:lvl1pPr algn="l" defTabSz="949325" rtl="0" fontAlgn="base">
              <a:spcBef>
                <a:spcPct val="0"/>
              </a:spcBef>
              <a:spcAft>
                <a:spcPct val="0"/>
              </a:spcAft>
              <a:defRPr sz="2400" kern="1200">
                <a:solidFill>
                  <a:schemeClr val="tx1"/>
                </a:solidFill>
                <a:latin typeface="Arial"/>
                <a:ea typeface="+mn-ea"/>
                <a:cs typeface="+mn-cs"/>
              </a:defRPr>
            </a:lvl1pPr>
            <a:lvl2pPr marL="742950" indent="-285750" algn="l" defTabSz="949325" rtl="0" fontAlgn="base">
              <a:spcBef>
                <a:spcPct val="0"/>
              </a:spcBef>
              <a:spcAft>
                <a:spcPct val="0"/>
              </a:spcAft>
              <a:defRPr sz="2400" kern="1200">
                <a:solidFill>
                  <a:schemeClr val="tx1"/>
                </a:solidFill>
                <a:latin typeface="Arial"/>
                <a:ea typeface="+mn-ea"/>
                <a:cs typeface="+mn-cs"/>
              </a:defRPr>
            </a:lvl2pPr>
            <a:lvl3pPr marL="1143000" indent="-228600" algn="l" defTabSz="949325" rtl="0" fontAlgn="base">
              <a:spcBef>
                <a:spcPct val="0"/>
              </a:spcBef>
              <a:spcAft>
                <a:spcPct val="0"/>
              </a:spcAft>
              <a:defRPr sz="2400" kern="1200">
                <a:solidFill>
                  <a:schemeClr val="tx1"/>
                </a:solidFill>
                <a:latin typeface="Arial"/>
                <a:ea typeface="+mn-ea"/>
                <a:cs typeface="+mn-cs"/>
              </a:defRPr>
            </a:lvl3pPr>
            <a:lvl4pPr marL="1600200" indent="-228600" algn="l" defTabSz="949325" rtl="0" fontAlgn="base">
              <a:spcBef>
                <a:spcPct val="0"/>
              </a:spcBef>
              <a:spcAft>
                <a:spcPct val="0"/>
              </a:spcAft>
              <a:defRPr sz="2400" kern="1200">
                <a:solidFill>
                  <a:schemeClr val="tx1"/>
                </a:solidFill>
                <a:latin typeface="Arial"/>
                <a:ea typeface="+mn-ea"/>
                <a:cs typeface="+mn-cs"/>
              </a:defRPr>
            </a:lvl4pPr>
            <a:lvl5pPr marL="2057400" indent="-228600" algn="l" defTabSz="949325" rtl="0" fontAlgn="base">
              <a:spcBef>
                <a:spcPct val="0"/>
              </a:spcBef>
              <a:spcAft>
                <a:spcPct val="0"/>
              </a:spcAft>
              <a:defRPr sz="2400" kern="1200">
                <a:solidFill>
                  <a:schemeClr val="tx1"/>
                </a:solidFill>
                <a:latin typeface="Arial"/>
                <a:ea typeface="+mn-ea"/>
                <a:cs typeface="+mn-cs"/>
              </a:defRPr>
            </a:lvl5pPr>
            <a:lvl6pPr marL="2514600" indent="-228600" algn="l" defTabSz="949325"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949325"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949325"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949325" rtl="0" eaLnBrk="1" fontAlgn="base" latinLnBrk="0" hangingPunct="1">
              <a:spcBef>
                <a:spcPct val="0"/>
              </a:spcBef>
              <a:spcAft>
                <a:spcPct val="0"/>
              </a:spcAft>
              <a:defRPr sz="2400" kern="1200">
                <a:solidFill>
                  <a:schemeClr val="tx1"/>
                </a:solidFill>
                <a:latin typeface="Arial"/>
                <a:ea typeface="+mn-ea"/>
                <a:cs typeface="+mn-cs"/>
              </a:defRPr>
            </a:lvl9pPr>
          </a:lstStyle>
          <a:p>
            <a:pPr algn="ctr" eaLnBrk="0" hangingPunct="0">
              <a:buClrTx/>
            </a:pPr>
            <a:r>
              <a:rPr lang="zh-CN" altLang="en-US" sz="1200" b="1" smtClean="0">
                <a:solidFill>
                  <a:srgbClr val="000000"/>
                </a:solidFill>
                <a:latin typeface="+mj-ea"/>
                <a:ea typeface="+mj-ea"/>
                <a:cs typeface="Arial"/>
              </a:rPr>
              <a:t>持续进行</a:t>
            </a:r>
            <a:endParaRPr lang="en-US" altLang="zh-CN" sz="1200" b="1">
              <a:solidFill>
                <a:srgbClr val="000000"/>
              </a:solidFill>
              <a:latin typeface="+mj-ea"/>
              <a:ea typeface="+mj-ea"/>
              <a:cs typeface="Arial"/>
            </a:endParaRPr>
          </a:p>
        </p:txBody>
      </p:sp>
      <p:sp>
        <p:nvSpPr>
          <p:cNvPr id="80" name="Rectangle 44"/>
          <p:cNvSpPr>
            <a:spLocks noChangeArrowheads="1"/>
          </p:cNvSpPr>
          <p:nvPr/>
        </p:nvSpPr>
        <p:spPr bwMode="auto">
          <a:xfrm>
            <a:off x="6036168" y="2616316"/>
            <a:ext cx="1007988" cy="281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369" tIns="48185" rIns="96369" bIns="48185">
            <a:spAutoFit/>
          </a:bodyPr>
          <a:lstStyle>
            <a:defPPr>
              <a:defRPr lang="en-US"/>
            </a:defPPr>
            <a:lvl1pPr algn="l" defTabSz="949325" rtl="0" fontAlgn="base">
              <a:spcBef>
                <a:spcPct val="0"/>
              </a:spcBef>
              <a:spcAft>
                <a:spcPct val="0"/>
              </a:spcAft>
              <a:defRPr sz="2400" kern="1200">
                <a:solidFill>
                  <a:schemeClr val="tx1"/>
                </a:solidFill>
                <a:latin typeface="Arial"/>
                <a:ea typeface="+mn-ea"/>
                <a:cs typeface="+mn-cs"/>
              </a:defRPr>
            </a:lvl1pPr>
            <a:lvl2pPr marL="742950" indent="-285750" algn="l" defTabSz="949325" rtl="0" fontAlgn="base">
              <a:spcBef>
                <a:spcPct val="0"/>
              </a:spcBef>
              <a:spcAft>
                <a:spcPct val="0"/>
              </a:spcAft>
              <a:defRPr sz="2400" kern="1200">
                <a:solidFill>
                  <a:schemeClr val="tx1"/>
                </a:solidFill>
                <a:latin typeface="Arial"/>
                <a:ea typeface="+mn-ea"/>
                <a:cs typeface="+mn-cs"/>
              </a:defRPr>
            </a:lvl2pPr>
            <a:lvl3pPr marL="1143000" indent="-228600" algn="l" defTabSz="949325" rtl="0" fontAlgn="base">
              <a:spcBef>
                <a:spcPct val="0"/>
              </a:spcBef>
              <a:spcAft>
                <a:spcPct val="0"/>
              </a:spcAft>
              <a:defRPr sz="2400" kern="1200">
                <a:solidFill>
                  <a:schemeClr val="tx1"/>
                </a:solidFill>
                <a:latin typeface="Arial"/>
                <a:ea typeface="+mn-ea"/>
                <a:cs typeface="+mn-cs"/>
              </a:defRPr>
            </a:lvl3pPr>
            <a:lvl4pPr marL="1600200" indent="-228600" algn="l" defTabSz="949325" rtl="0" fontAlgn="base">
              <a:spcBef>
                <a:spcPct val="0"/>
              </a:spcBef>
              <a:spcAft>
                <a:spcPct val="0"/>
              </a:spcAft>
              <a:defRPr sz="2400" kern="1200">
                <a:solidFill>
                  <a:schemeClr val="tx1"/>
                </a:solidFill>
                <a:latin typeface="Arial"/>
                <a:ea typeface="+mn-ea"/>
                <a:cs typeface="+mn-cs"/>
              </a:defRPr>
            </a:lvl4pPr>
            <a:lvl5pPr marL="2057400" indent="-228600" algn="l" defTabSz="949325" rtl="0" fontAlgn="base">
              <a:spcBef>
                <a:spcPct val="0"/>
              </a:spcBef>
              <a:spcAft>
                <a:spcPct val="0"/>
              </a:spcAft>
              <a:defRPr sz="2400" kern="1200">
                <a:solidFill>
                  <a:schemeClr val="tx1"/>
                </a:solidFill>
                <a:latin typeface="Arial"/>
                <a:ea typeface="+mn-ea"/>
                <a:cs typeface="+mn-cs"/>
              </a:defRPr>
            </a:lvl5pPr>
            <a:lvl6pPr marL="2514600" indent="-228600" algn="l" defTabSz="949325"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949325"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949325"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949325" rtl="0" eaLnBrk="1" fontAlgn="base" latinLnBrk="0" hangingPunct="1">
              <a:spcBef>
                <a:spcPct val="0"/>
              </a:spcBef>
              <a:spcAft>
                <a:spcPct val="0"/>
              </a:spcAft>
              <a:defRPr sz="2400" kern="1200">
                <a:solidFill>
                  <a:schemeClr val="tx1"/>
                </a:solidFill>
                <a:latin typeface="Arial"/>
                <a:ea typeface="+mn-ea"/>
                <a:cs typeface="+mn-cs"/>
              </a:defRPr>
            </a:lvl9pPr>
          </a:lstStyle>
          <a:p>
            <a:pPr algn="ctr" eaLnBrk="0" hangingPunct="0">
              <a:buClrTx/>
            </a:pPr>
            <a:r>
              <a:rPr lang="en-US" altLang="zh-CN" sz="1200" b="1" smtClean="0">
                <a:solidFill>
                  <a:srgbClr val="000000"/>
                </a:solidFill>
                <a:latin typeface="+mj-ea"/>
                <a:ea typeface="+mj-ea"/>
              </a:rPr>
              <a:t>3-4</a:t>
            </a:r>
            <a:r>
              <a:rPr lang="zh-CN" altLang="en-US" sz="1200" b="1" smtClean="0">
                <a:solidFill>
                  <a:srgbClr val="000000"/>
                </a:solidFill>
                <a:latin typeface="+mj-ea"/>
                <a:ea typeface="+mj-ea"/>
              </a:rPr>
              <a:t>周</a:t>
            </a:r>
            <a:endParaRPr lang="en-US" altLang="zh-CN" sz="1200" b="1">
              <a:solidFill>
                <a:srgbClr val="000000"/>
              </a:solidFill>
              <a:latin typeface="+mj-ea"/>
              <a:ea typeface="+mj-ea"/>
              <a:cs typeface="Arial"/>
            </a:endParaRPr>
          </a:p>
        </p:txBody>
      </p:sp>
      <p:sp>
        <p:nvSpPr>
          <p:cNvPr id="81" name="Rectangle 44"/>
          <p:cNvSpPr>
            <a:spLocks noChangeArrowheads="1"/>
          </p:cNvSpPr>
          <p:nvPr/>
        </p:nvSpPr>
        <p:spPr bwMode="auto">
          <a:xfrm>
            <a:off x="5170650" y="2616316"/>
            <a:ext cx="974622" cy="281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369" tIns="48185" rIns="96369" bIns="48185">
            <a:spAutoFit/>
          </a:bodyPr>
          <a:lstStyle>
            <a:defPPr>
              <a:defRPr lang="en-US"/>
            </a:defPPr>
            <a:lvl1pPr algn="l" defTabSz="949325" rtl="0" fontAlgn="base">
              <a:spcBef>
                <a:spcPct val="0"/>
              </a:spcBef>
              <a:spcAft>
                <a:spcPct val="0"/>
              </a:spcAft>
              <a:defRPr sz="2400" kern="1200">
                <a:solidFill>
                  <a:schemeClr val="tx1"/>
                </a:solidFill>
                <a:latin typeface="Arial"/>
                <a:ea typeface="+mn-ea"/>
                <a:cs typeface="+mn-cs"/>
              </a:defRPr>
            </a:lvl1pPr>
            <a:lvl2pPr marL="742950" indent="-285750" algn="l" defTabSz="949325" rtl="0" fontAlgn="base">
              <a:spcBef>
                <a:spcPct val="0"/>
              </a:spcBef>
              <a:spcAft>
                <a:spcPct val="0"/>
              </a:spcAft>
              <a:defRPr sz="2400" kern="1200">
                <a:solidFill>
                  <a:schemeClr val="tx1"/>
                </a:solidFill>
                <a:latin typeface="Arial"/>
                <a:ea typeface="+mn-ea"/>
                <a:cs typeface="+mn-cs"/>
              </a:defRPr>
            </a:lvl2pPr>
            <a:lvl3pPr marL="1143000" indent="-228600" algn="l" defTabSz="949325" rtl="0" fontAlgn="base">
              <a:spcBef>
                <a:spcPct val="0"/>
              </a:spcBef>
              <a:spcAft>
                <a:spcPct val="0"/>
              </a:spcAft>
              <a:defRPr sz="2400" kern="1200">
                <a:solidFill>
                  <a:schemeClr val="tx1"/>
                </a:solidFill>
                <a:latin typeface="Arial"/>
                <a:ea typeface="+mn-ea"/>
                <a:cs typeface="+mn-cs"/>
              </a:defRPr>
            </a:lvl3pPr>
            <a:lvl4pPr marL="1600200" indent="-228600" algn="l" defTabSz="949325" rtl="0" fontAlgn="base">
              <a:spcBef>
                <a:spcPct val="0"/>
              </a:spcBef>
              <a:spcAft>
                <a:spcPct val="0"/>
              </a:spcAft>
              <a:defRPr sz="2400" kern="1200">
                <a:solidFill>
                  <a:schemeClr val="tx1"/>
                </a:solidFill>
                <a:latin typeface="Arial"/>
                <a:ea typeface="+mn-ea"/>
                <a:cs typeface="+mn-cs"/>
              </a:defRPr>
            </a:lvl4pPr>
            <a:lvl5pPr marL="2057400" indent="-228600" algn="l" defTabSz="949325" rtl="0" fontAlgn="base">
              <a:spcBef>
                <a:spcPct val="0"/>
              </a:spcBef>
              <a:spcAft>
                <a:spcPct val="0"/>
              </a:spcAft>
              <a:defRPr sz="2400" kern="1200">
                <a:solidFill>
                  <a:schemeClr val="tx1"/>
                </a:solidFill>
                <a:latin typeface="Arial"/>
                <a:ea typeface="+mn-ea"/>
                <a:cs typeface="+mn-cs"/>
              </a:defRPr>
            </a:lvl5pPr>
            <a:lvl6pPr marL="2514600" indent="-228600" algn="l" defTabSz="949325"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949325"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949325"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949325" rtl="0" eaLnBrk="1" fontAlgn="base" latinLnBrk="0" hangingPunct="1">
              <a:spcBef>
                <a:spcPct val="0"/>
              </a:spcBef>
              <a:spcAft>
                <a:spcPct val="0"/>
              </a:spcAft>
              <a:defRPr sz="2400" kern="1200">
                <a:solidFill>
                  <a:schemeClr val="tx1"/>
                </a:solidFill>
                <a:latin typeface="Arial"/>
                <a:ea typeface="+mn-ea"/>
                <a:cs typeface="+mn-cs"/>
              </a:defRPr>
            </a:lvl9pPr>
          </a:lstStyle>
          <a:p>
            <a:pPr algn="ctr" eaLnBrk="0" hangingPunct="0">
              <a:buClrTx/>
            </a:pPr>
            <a:r>
              <a:rPr lang="en-US" altLang="zh-CN" sz="1200" b="1" smtClean="0">
                <a:solidFill>
                  <a:srgbClr val="000000"/>
                </a:solidFill>
                <a:latin typeface="+mj-ea"/>
                <a:ea typeface="+mj-ea"/>
              </a:rPr>
              <a:t>2-3</a:t>
            </a:r>
            <a:r>
              <a:rPr lang="zh-CN" altLang="en-US" sz="1200" b="1" smtClean="0">
                <a:solidFill>
                  <a:srgbClr val="000000"/>
                </a:solidFill>
                <a:latin typeface="+mj-ea"/>
                <a:ea typeface="+mj-ea"/>
              </a:rPr>
              <a:t>天</a:t>
            </a:r>
            <a:endParaRPr lang="en-US" altLang="zh-CN" sz="1200" b="1">
              <a:solidFill>
                <a:srgbClr val="000000"/>
              </a:solidFill>
              <a:latin typeface="+mj-ea"/>
              <a:ea typeface="+mj-ea"/>
              <a:cs typeface="Arial"/>
            </a:endParaRPr>
          </a:p>
        </p:txBody>
      </p:sp>
      <p:sp>
        <p:nvSpPr>
          <p:cNvPr id="82" name="Rectangle 44"/>
          <p:cNvSpPr>
            <a:spLocks noChangeArrowheads="1"/>
          </p:cNvSpPr>
          <p:nvPr/>
        </p:nvSpPr>
        <p:spPr bwMode="auto">
          <a:xfrm>
            <a:off x="4162662" y="2616316"/>
            <a:ext cx="1007988" cy="281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369" tIns="48185" rIns="96369" bIns="48185">
            <a:spAutoFit/>
          </a:bodyPr>
          <a:lstStyle>
            <a:defPPr>
              <a:defRPr lang="en-US"/>
            </a:defPPr>
            <a:lvl1pPr algn="l" defTabSz="949325" rtl="0" fontAlgn="base">
              <a:spcBef>
                <a:spcPct val="0"/>
              </a:spcBef>
              <a:spcAft>
                <a:spcPct val="0"/>
              </a:spcAft>
              <a:defRPr sz="2400" kern="1200">
                <a:solidFill>
                  <a:schemeClr val="tx1"/>
                </a:solidFill>
                <a:latin typeface="Arial"/>
                <a:ea typeface="+mn-ea"/>
                <a:cs typeface="+mn-cs"/>
              </a:defRPr>
            </a:lvl1pPr>
            <a:lvl2pPr marL="742950" indent="-285750" algn="l" defTabSz="949325" rtl="0" fontAlgn="base">
              <a:spcBef>
                <a:spcPct val="0"/>
              </a:spcBef>
              <a:spcAft>
                <a:spcPct val="0"/>
              </a:spcAft>
              <a:defRPr sz="2400" kern="1200">
                <a:solidFill>
                  <a:schemeClr val="tx1"/>
                </a:solidFill>
                <a:latin typeface="Arial"/>
                <a:ea typeface="+mn-ea"/>
                <a:cs typeface="+mn-cs"/>
              </a:defRPr>
            </a:lvl2pPr>
            <a:lvl3pPr marL="1143000" indent="-228600" algn="l" defTabSz="949325" rtl="0" fontAlgn="base">
              <a:spcBef>
                <a:spcPct val="0"/>
              </a:spcBef>
              <a:spcAft>
                <a:spcPct val="0"/>
              </a:spcAft>
              <a:defRPr sz="2400" kern="1200">
                <a:solidFill>
                  <a:schemeClr val="tx1"/>
                </a:solidFill>
                <a:latin typeface="Arial"/>
                <a:ea typeface="+mn-ea"/>
                <a:cs typeface="+mn-cs"/>
              </a:defRPr>
            </a:lvl3pPr>
            <a:lvl4pPr marL="1600200" indent="-228600" algn="l" defTabSz="949325" rtl="0" fontAlgn="base">
              <a:spcBef>
                <a:spcPct val="0"/>
              </a:spcBef>
              <a:spcAft>
                <a:spcPct val="0"/>
              </a:spcAft>
              <a:defRPr sz="2400" kern="1200">
                <a:solidFill>
                  <a:schemeClr val="tx1"/>
                </a:solidFill>
                <a:latin typeface="Arial"/>
                <a:ea typeface="+mn-ea"/>
                <a:cs typeface="+mn-cs"/>
              </a:defRPr>
            </a:lvl4pPr>
            <a:lvl5pPr marL="2057400" indent="-228600" algn="l" defTabSz="949325" rtl="0" fontAlgn="base">
              <a:spcBef>
                <a:spcPct val="0"/>
              </a:spcBef>
              <a:spcAft>
                <a:spcPct val="0"/>
              </a:spcAft>
              <a:defRPr sz="2400" kern="1200">
                <a:solidFill>
                  <a:schemeClr val="tx1"/>
                </a:solidFill>
                <a:latin typeface="Arial"/>
                <a:ea typeface="+mn-ea"/>
                <a:cs typeface="+mn-cs"/>
              </a:defRPr>
            </a:lvl5pPr>
            <a:lvl6pPr marL="2514600" indent="-228600" algn="l" defTabSz="949325"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949325"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949325"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949325" rtl="0" eaLnBrk="1" fontAlgn="base" latinLnBrk="0" hangingPunct="1">
              <a:spcBef>
                <a:spcPct val="0"/>
              </a:spcBef>
              <a:spcAft>
                <a:spcPct val="0"/>
              </a:spcAft>
              <a:defRPr sz="2400" kern="1200">
                <a:solidFill>
                  <a:schemeClr val="tx1"/>
                </a:solidFill>
                <a:latin typeface="Arial"/>
                <a:ea typeface="+mn-ea"/>
                <a:cs typeface="+mn-cs"/>
              </a:defRPr>
            </a:lvl9pPr>
          </a:lstStyle>
          <a:p>
            <a:pPr algn="ctr" eaLnBrk="0" hangingPunct="0">
              <a:buClrTx/>
            </a:pPr>
            <a:r>
              <a:rPr lang="en-US" altLang="zh-CN" sz="1200" b="1" smtClean="0">
                <a:solidFill>
                  <a:srgbClr val="000000"/>
                </a:solidFill>
                <a:latin typeface="+mj-ea"/>
                <a:ea typeface="+mj-ea"/>
              </a:rPr>
              <a:t>3-4</a:t>
            </a:r>
            <a:r>
              <a:rPr lang="zh-CN" altLang="en-US" sz="1200" b="1" smtClean="0">
                <a:solidFill>
                  <a:srgbClr val="000000"/>
                </a:solidFill>
                <a:latin typeface="+mj-ea"/>
                <a:ea typeface="+mj-ea"/>
              </a:rPr>
              <a:t>周</a:t>
            </a:r>
            <a:endParaRPr lang="en-US" altLang="zh-CN" sz="1200" b="1">
              <a:solidFill>
                <a:srgbClr val="000000"/>
              </a:solidFill>
              <a:latin typeface="+mj-ea"/>
              <a:ea typeface="+mj-ea"/>
              <a:cs typeface="Arial"/>
            </a:endParaRPr>
          </a:p>
        </p:txBody>
      </p:sp>
      <p:sp>
        <p:nvSpPr>
          <p:cNvPr id="69"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
        <p:nvSpPr>
          <p:cNvPr id="76" name="Marvin Title Tracker Circle"/>
          <p:cNvSpPr/>
          <p:nvPr/>
        </p:nvSpPr>
        <p:spPr>
          <a:xfrm>
            <a:off x="119063" y="230188"/>
            <a:ext cx="292608" cy="292608"/>
          </a:xfrm>
          <a:prstGeom prst="ellipse">
            <a:avLst/>
          </a:prstGeom>
          <a:solidFill>
            <a:schemeClr val="accent1"/>
          </a:solidFill>
          <a:ln>
            <a:solidFill>
              <a:schemeClr val="bg1"/>
            </a:solidFill>
          </a:ln>
        </p:spPr>
        <p:txBody>
          <a:bodyPr vert="horz" lIns="3810" tIns="0" rIns="3810" bIns="0" rtlCol="0" anchor="ctr" anchorCtr="1">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chemeClr val="tx2"/>
              </a:buClr>
            </a:pPr>
            <a:r>
              <a:rPr lang="en-US" sz="1900" b="1" smtClean="0">
                <a:solidFill>
                  <a:schemeClr val="tx2"/>
                </a:solidFill>
              </a:rPr>
              <a:t>A</a:t>
            </a:r>
            <a:endParaRPr lang="en-US" sz="1900" b="1">
              <a:solidFill>
                <a:schemeClr val="tx2"/>
              </a:solidFill>
            </a:endParaRPr>
          </a:p>
        </p:txBody>
      </p:sp>
      <p:sp>
        <p:nvSpPr>
          <p:cNvPr id="83" name="Rectangle 5"/>
          <p:cNvSpPr txBox="1">
            <a:spLocks noChangeArrowheads="1"/>
          </p:cNvSpPr>
          <p:nvPr>
            <p:custDataLst>
              <p:tags r:id="rId17"/>
            </p:custDataLst>
          </p:nvPr>
        </p:nvSpPr>
        <p:spPr>
          <a:xfrm>
            <a:off x="119062" y="251668"/>
            <a:ext cx="8180388" cy="584775"/>
          </a:xfrm>
          <a:prstGeom prst="rect">
            <a:avLst/>
          </a:prstGeom>
        </p:spPr>
        <p:txBody>
          <a:bodyPr lIns="0" tIns="0" rIns="0" bIns="0"/>
          <a:lstStyle>
            <a:defPPr>
              <a:defRPr lang="en-US"/>
            </a:defPPr>
            <a:lvl1pPr algn="l" defTabSz="895350" rtl="0" eaLnBrk="1" fontAlgn="base" hangingPunct="1">
              <a:spcBef>
                <a:spcPct val="0"/>
              </a:spcBef>
              <a:spcAft>
                <a:spcPct val="0"/>
              </a:spcAft>
              <a:tabLst>
                <a:tab pos="361950"/>
              </a:tabLst>
              <a:defRPr sz="1900" b="1" kern="1200">
                <a:solidFill>
                  <a:schemeClr val="tx2"/>
                </a:solidFill>
                <a:latin typeface="+mj-lt"/>
                <a:ea typeface="+mj-ea"/>
                <a:cs typeface="+mj-cs"/>
              </a:defRPr>
            </a:lvl1pPr>
            <a:lvl2pPr marL="457200" algn="l" defTabSz="895350" rtl="0" eaLnBrk="1" fontAlgn="base" hangingPunct="1">
              <a:spcBef>
                <a:spcPct val="0"/>
              </a:spcBef>
              <a:spcAft>
                <a:spcPct val="0"/>
              </a:spcAft>
              <a:defRPr sz="1900" b="1" kern="1200">
                <a:solidFill>
                  <a:schemeClr val="tx2"/>
                </a:solidFill>
                <a:latin typeface="Arial"/>
                <a:ea typeface="+mn-ea"/>
                <a:cs typeface="+mn-cs"/>
              </a:defRPr>
            </a:lvl2pPr>
            <a:lvl3pPr marL="914400" algn="l" defTabSz="895350" rtl="0" eaLnBrk="1" fontAlgn="base" hangingPunct="1">
              <a:spcBef>
                <a:spcPct val="0"/>
              </a:spcBef>
              <a:spcAft>
                <a:spcPct val="0"/>
              </a:spcAft>
              <a:defRPr sz="1900" b="1" kern="1200">
                <a:solidFill>
                  <a:schemeClr val="tx2"/>
                </a:solidFill>
                <a:latin typeface="Arial"/>
                <a:ea typeface="+mn-ea"/>
                <a:cs typeface="+mn-cs"/>
              </a:defRPr>
            </a:lvl3pPr>
            <a:lvl4pPr marL="1371600" algn="l" defTabSz="895350" rtl="0" eaLnBrk="1" fontAlgn="base" hangingPunct="1">
              <a:spcBef>
                <a:spcPct val="0"/>
              </a:spcBef>
              <a:spcAft>
                <a:spcPct val="0"/>
              </a:spcAft>
              <a:defRPr sz="1900" b="1" kern="1200">
                <a:solidFill>
                  <a:schemeClr val="tx2"/>
                </a:solidFill>
                <a:latin typeface="Arial"/>
                <a:ea typeface="+mn-ea"/>
                <a:cs typeface="+mn-cs"/>
              </a:defRPr>
            </a:lvl4pPr>
            <a:lvl5pPr marL="1828800" algn="l" defTabSz="895350" rtl="0" eaLnBrk="1" fontAlgn="base" hangingPunct="1">
              <a:spcBef>
                <a:spcPct val="0"/>
              </a:spcBef>
              <a:spcAft>
                <a:spcPct val="0"/>
              </a:spcAft>
              <a:defRPr sz="1900" b="1" kern="1200">
                <a:solidFill>
                  <a:schemeClr val="tx2"/>
                </a:solidFill>
                <a:latin typeface="Arial"/>
                <a:ea typeface="+mn-ea"/>
                <a:cs typeface="+mn-cs"/>
              </a:defRPr>
            </a:lvl5pPr>
            <a:lvl6pPr marL="457200" algn="l" defTabSz="895350" rtl="0" eaLnBrk="1" fontAlgn="base" latinLnBrk="0" hangingPunct="1">
              <a:spcBef>
                <a:spcPct val="0"/>
              </a:spcBef>
              <a:spcAft>
                <a:spcPct val="0"/>
              </a:spcAft>
              <a:defRPr sz="1900" b="1" kern="1200">
                <a:solidFill>
                  <a:schemeClr val="tx2"/>
                </a:solidFill>
                <a:latin typeface="Arial"/>
                <a:ea typeface="+mn-ea"/>
                <a:cs typeface="+mn-cs"/>
              </a:defRPr>
            </a:lvl6pPr>
            <a:lvl7pPr marL="914400" algn="l" defTabSz="895350" rtl="0" eaLnBrk="1" fontAlgn="base" latinLnBrk="0" hangingPunct="1">
              <a:spcBef>
                <a:spcPct val="0"/>
              </a:spcBef>
              <a:spcAft>
                <a:spcPct val="0"/>
              </a:spcAft>
              <a:defRPr sz="1900" b="1" kern="1200">
                <a:solidFill>
                  <a:schemeClr val="tx2"/>
                </a:solidFill>
                <a:latin typeface="Arial"/>
                <a:ea typeface="+mn-ea"/>
                <a:cs typeface="+mn-cs"/>
              </a:defRPr>
            </a:lvl7pPr>
            <a:lvl8pPr marL="1371600" algn="l" defTabSz="895350" rtl="0" eaLnBrk="1" fontAlgn="base" latinLnBrk="0" hangingPunct="1">
              <a:spcBef>
                <a:spcPct val="0"/>
              </a:spcBef>
              <a:spcAft>
                <a:spcPct val="0"/>
              </a:spcAft>
              <a:defRPr sz="1900" b="1" kern="1200">
                <a:solidFill>
                  <a:schemeClr val="tx2"/>
                </a:solidFill>
                <a:latin typeface="Arial"/>
                <a:ea typeface="+mn-ea"/>
                <a:cs typeface="+mn-cs"/>
              </a:defRPr>
            </a:lvl8pPr>
            <a:lvl9pPr marL="1828800" algn="l" defTabSz="895350" rtl="0" eaLnBrk="1" fontAlgn="base" latinLnBrk="0" hangingPunct="1">
              <a:spcBef>
                <a:spcPct val="0"/>
              </a:spcBef>
              <a:spcAft>
                <a:spcPct val="0"/>
              </a:spcAft>
              <a:defRPr sz="1900" b="1" kern="1200">
                <a:solidFill>
                  <a:schemeClr val="tx2"/>
                </a:solidFill>
                <a:latin typeface="Arial"/>
                <a:ea typeface="+mn-ea"/>
                <a:cs typeface="+mn-cs"/>
              </a:defRPr>
            </a:lvl9pPr>
          </a:lstStyle>
          <a:p>
            <a:r>
              <a:rPr lang="en-US" altLang="zh-CN" sz="2000" smtClean="0"/>
              <a:t>	</a:t>
            </a:r>
            <a:r>
              <a:rPr lang="zh-CN" altLang="en-US" sz="2000" smtClean="0"/>
              <a:t>典型</a:t>
            </a:r>
            <a:r>
              <a:rPr lang="zh-CN" altLang="en-US" sz="2000"/>
              <a:t>的整合式领导力项目是一次历时数月的旅程，其中包含数个与变革和业务绩效密切相关的举措</a:t>
            </a:r>
            <a:endParaRPr lang="en-US" sz="2000"/>
          </a:p>
        </p:txBody>
      </p:sp>
      <p:sp>
        <p:nvSpPr>
          <p:cNvPr id="78" name="1. On-page tracker"/>
          <p:cNvSpPr>
            <a:spLocks noChangeArrowheads="1"/>
          </p:cNvSpPr>
          <p:nvPr/>
        </p:nvSpPr>
        <p:spPr bwMode="auto">
          <a:xfrm>
            <a:off x="119063" y="26988"/>
            <a:ext cx="1974900"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noProof="0" smtClean="0">
                <a:solidFill>
                  <a:srgbClr val="808080"/>
                </a:solidFill>
                <a:latin typeface="+mn-lt"/>
              </a:rPr>
              <a:t>领导力培训</a:t>
            </a:r>
            <a:r>
              <a:rPr lang="en-US" altLang="zh-CN" sz="1400" noProof="0" smtClean="0">
                <a:solidFill>
                  <a:srgbClr val="808080"/>
                </a:solidFill>
                <a:latin typeface="+mn-lt"/>
              </a:rPr>
              <a:t>—</a:t>
            </a:r>
            <a:r>
              <a:rPr lang="zh-CN" altLang="en-US" sz="1400" noProof="0" smtClean="0">
                <a:solidFill>
                  <a:srgbClr val="808080"/>
                </a:solidFill>
                <a:latin typeface="+mn-lt"/>
              </a:rPr>
              <a:t>方法与工具</a:t>
            </a:r>
            <a:endParaRPr lang="en-US" altLang="zh-CN" sz="1400" noProof="0">
              <a:solidFill>
                <a:srgbClr val="808080"/>
              </a:solidFill>
              <a:latin typeface="+mn-lt"/>
            </a:endParaRPr>
          </a:p>
        </p:txBody>
      </p:sp>
      <p:sp>
        <p:nvSpPr>
          <p:cNvPr id="84" name="AutoShape 29"/>
          <p:cNvSpPr txBox="1">
            <a:spLocks noChangeArrowheads="1"/>
          </p:cNvSpPr>
          <p:nvPr/>
        </p:nvSpPr>
        <p:spPr>
          <a:xfrm>
            <a:off x="8405299" y="285750"/>
            <a:ext cx="335476" cy="212366"/>
          </a:xfrm>
          <a:prstGeom prst="leftRightArrow">
            <a:avLst>
              <a:gd name="adj1" fmla="val 100000"/>
              <a:gd name="adj2" fmla="val 0"/>
            </a:avLst>
          </a:prstGeom>
          <a:noFill/>
        </p:spPr>
        <p:txBody>
          <a:bodyPr vert="horz" wrap="none" lIns="27432" tIns="0" rIns="0" bIns="27432" rtlCol="0">
            <a:sp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r"/>
            <a:r>
              <a:rPr lang="zh-CN" altLang="en-US" sz="1200" kern="0" smtClean="0">
                <a:solidFill>
                  <a:srgbClr val="808080"/>
                </a:solidFill>
              </a:rPr>
              <a:t>示例</a:t>
            </a:r>
            <a:endParaRPr lang="en-US" sz="1200" kern="0">
              <a:solidFill>
                <a:srgbClr val="808080"/>
              </a:solidFill>
            </a:endParaRPr>
          </a:p>
        </p:txBody>
      </p:sp>
      <p:cxnSp>
        <p:nvCxnSpPr>
          <p:cNvPr id="85" name="AutoShape 30"/>
          <p:cNvCxnSpPr>
            <a:cxnSpLocks noChangeShapeType="1"/>
            <a:stCxn id="84" idx="2"/>
            <a:endCxn id="84" idx="4"/>
          </p:cNvCxnSpPr>
          <p:nvPr/>
        </p:nvCxnSpPr>
        <p:spPr bwMode="auto">
          <a:xfrm flipH="1">
            <a:off x="8405299" y="285750"/>
            <a:ext cx="0" cy="212366"/>
          </a:xfrm>
          <a:prstGeom prst="straightConnector1">
            <a:avLst/>
          </a:prstGeom>
          <a:noFill/>
          <a:ln w="9525">
            <a:solidFill>
              <a:srgbClr val="808080"/>
            </a:solidFill>
            <a:round/>
          </a:ln>
          <a:extLst>
            <a:ext uri="{909E8E84-426E-40DD-AFC4-6F175D3DCCD1}">
              <a14:hiddenFill xmlns:a14="http://schemas.microsoft.com/office/drawing/2010/main">
                <a:noFill/>
              </a14:hiddenFill>
            </a:ext>
          </a:extLst>
        </p:spPr>
      </p:cxnSp>
      <p:cxnSp>
        <p:nvCxnSpPr>
          <p:cNvPr id="86" name="AutoShape 31"/>
          <p:cNvCxnSpPr>
            <a:cxnSpLocks noChangeShapeType="1"/>
            <a:stCxn id="84" idx="4"/>
            <a:endCxn id="84" idx="6"/>
          </p:cNvCxnSpPr>
          <p:nvPr/>
        </p:nvCxnSpPr>
        <p:spPr bwMode="auto">
          <a:xfrm>
            <a:off x="8405299" y="498116"/>
            <a:ext cx="335476" cy="0"/>
          </a:xfrm>
          <a:prstGeom prst="straightConnector1">
            <a:avLst/>
          </a:prstGeom>
          <a:noFill/>
          <a:ln w="25400">
            <a:solidFill>
              <a:srgbClr val="808080"/>
            </a:solidFill>
            <a:roun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288157611"/>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2" name="Object 21" hidden="1"/>
          <p:cNvGraphicFramePr>
            <a:graphicFrameLocks noChangeAspect="1"/>
          </p:cNvGraphicFramePr>
          <p:nvPr>
            <p:custDataLst>
              <p:tags r:id="rId3"/>
            </p:custDataLst>
            <p:extLst/>
          </p:nvPr>
        </p:nvGraphicFramePr>
        <p:xfrm>
          <a:off x="0" y="0"/>
          <a:ext cx="158750" cy="158750"/>
        </p:xfrm>
        <a:graphic>
          <a:graphicData uri="http://schemas.openxmlformats.org/presentationml/2006/ole">
            <mc:AlternateContent>
              <mc:Choice xmlns:v="urn:schemas-microsoft-com:vml" Requires="v">
                <p:oleObj spid="_x0000_s1050" name="think-cell Slide" r:id="rId4" imgW="360" imgH="360" progId="TCLayout.ActiveDocument.1">
                  <p:embed/>
                </p:oleObj>
              </mc:Choice>
              <mc:Fallback>
                <p:oleObj name="think-cell Slide" r:id="rId4" imgW="360" imgH="36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410626" name="Rectangle 2"/>
          <p:cNvSpPr>
            <a:spLocks noGrp="1" noChangeArrowheads="1"/>
          </p:cNvSpPr>
          <p:nvPr>
            <p:ph type="title"/>
          </p:nvPr>
        </p:nvSpPr>
        <p:spPr>
          <a:xfrm>
            <a:off x="119063" y="230188"/>
            <a:ext cx="8618537" cy="292388"/>
          </a:xfrm>
        </p:spPr>
        <p:txBody>
          <a:bodyPr wrap="square" anchor="t" anchorCtr="0">
            <a:spAutoFit/>
          </a:bodyPr>
          <a:lstStyle/>
          <a:p>
            <a:r>
              <a:rPr lang="en-US" altLang="zh-CN" smtClean="0"/>
              <a:t>	</a:t>
            </a:r>
            <a:r>
              <a:rPr lang="zh-CN" altLang="en-US" smtClean="0"/>
              <a:t>深层访谈将挖掘出个人和组织行为背后隐藏的东西</a:t>
            </a:r>
            <a:endParaRPr lang="en-US">
              <a:latin typeface="Arial"/>
            </a:endParaRPr>
          </a:p>
        </p:txBody>
      </p:sp>
      <p:sp>
        <p:nvSpPr>
          <p:cNvPr id="34" name="Rectangle 33"/>
          <p:cNvSpPr/>
          <p:nvPr/>
        </p:nvSpPr>
        <p:spPr>
          <a:xfrm>
            <a:off x="158750" y="829751"/>
            <a:ext cx="8578850" cy="5326920"/>
          </a:xfrm>
          <a:prstGeom prst="rect">
            <a:avLst/>
          </a:prstGeom>
          <a:solidFill>
            <a:schemeClr val="bg1"/>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mtClean="0">
              <a:solidFill>
                <a:schemeClr val="tx1"/>
              </a:solidFill>
            </a:endParaRPr>
          </a:p>
        </p:txBody>
      </p:sp>
      <p:pic>
        <p:nvPicPr>
          <p:cNvPr id="410631" name="Picture 7" descr="Eisberg"/>
          <p:cNvPicPr>
            <a:picLocks noChangeAspect="1" noChangeArrowheads="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bwMode="gray">
          <a:xfrm>
            <a:off x="1992152" y="884343"/>
            <a:ext cx="4905690" cy="5235575"/>
          </a:xfrm>
          <a:prstGeom prst="rect">
            <a:avLst/>
          </a:prstGeom>
          <a:noFill/>
          <a:extLst>
            <a:ext uri="{909E8E84-426E-40DD-AFC4-6F175D3DCCD1}">
              <a14:hiddenFill xmlns:a14="http://schemas.microsoft.com/office/drawing/2010/main">
                <a:solidFill>
                  <a:srgbClr val="FFFFFF"/>
                </a:solidFill>
              </a14:hiddenFill>
            </a:ext>
          </a:extLst>
        </p:spPr>
      </p:pic>
      <p:sp>
        <p:nvSpPr>
          <p:cNvPr id="410635" name="Line 11"/>
          <p:cNvSpPr>
            <a:spLocks noChangeShapeType="1"/>
          </p:cNvSpPr>
          <p:nvPr/>
        </p:nvSpPr>
        <p:spPr bwMode="gray">
          <a:xfrm>
            <a:off x="296349" y="2449001"/>
            <a:ext cx="8373012" cy="0"/>
          </a:xfrm>
          <a:prstGeom prst="line">
            <a:avLst/>
          </a:prstGeom>
          <a:ln w="19050">
            <a:solidFill>
              <a:srgbClr val="808080"/>
            </a:solidFill>
            <a:prstDash val="sysDot"/>
          </a:ln>
          <a:extLst/>
        </p:spPr>
        <p:style>
          <a:lnRef idx="1">
            <a:schemeClr val="accent1"/>
          </a:lnRef>
          <a:fillRef idx="0">
            <a:schemeClr val="accent1"/>
          </a:fillRef>
          <a:effectRef idx="0">
            <a:schemeClr val="accent1"/>
          </a:effectRef>
          <a:fontRef idx="minor">
            <a:schemeClr val="tx1"/>
          </a:fontRef>
        </p:style>
        <p:txBody>
          <a:bodyPr wrap="none" anchor="ctr">
            <a:noAutofit/>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endParaRPr lang="en-US"/>
          </a:p>
        </p:txBody>
      </p:sp>
      <p:sp>
        <p:nvSpPr>
          <p:cNvPr id="2" name="Rectangle 2"/>
          <p:cNvSpPr txBox="1"/>
          <p:nvPr/>
        </p:nvSpPr>
        <p:spPr>
          <a:xfrm>
            <a:off x="296350" y="1474562"/>
            <a:ext cx="1696224" cy="738664"/>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defTabSz="762000" eaLnBrk="0" hangingPunct="0">
              <a:spcBef>
                <a:spcPct val="40000"/>
              </a:spcBef>
            </a:pPr>
            <a:r>
              <a:rPr lang="zh-CN" altLang="en-US" sz="1400" smtClean="0">
                <a:solidFill>
                  <a:srgbClr val="000000"/>
                </a:solidFill>
                <a:latin typeface="Arial"/>
              </a:rPr>
              <a:t>我们所见以及通常力图解决的事物</a:t>
            </a:r>
            <a:endParaRPr lang="en-US" sz="1400">
              <a:solidFill>
                <a:srgbClr val="000000"/>
              </a:solidFill>
              <a:latin typeface="Arial"/>
            </a:endParaRPr>
          </a:p>
        </p:txBody>
      </p:sp>
      <p:sp>
        <p:nvSpPr>
          <p:cNvPr id="23" name="Rectangle 2"/>
          <p:cNvSpPr txBox="1"/>
          <p:nvPr/>
        </p:nvSpPr>
        <p:spPr>
          <a:xfrm>
            <a:off x="296350" y="2583117"/>
            <a:ext cx="1696224" cy="3348609"/>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defTabSz="762000" eaLnBrk="0" hangingPunct="0">
              <a:spcBef>
                <a:spcPct val="40000"/>
              </a:spcBef>
            </a:pPr>
            <a:r>
              <a:rPr lang="zh-CN" altLang="en-US" sz="1400" smtClean="0">
                <a:solidFill>
                  <a:srgbClr val="000000"/>
                </a:solidFill>
              </a:rPr>
              <a:t>在表面之下：</a:t>
            </a:r>
            <a:endParaRPr lang="en-US" sz="1400" smtClean="0">
              <a:solidFill>
                <a:srgbClr val="000000"/>
              </a:solidFill>
            </a:endParaRPr>
          </a:p>
          <a:p>
            <a:pPr lvl="1" defTabSz="762000" eaLnBrk="0" hangingPunct="0">
              <a:spcBef>
                <a:spcPct val="20000"/>
              </a:spcBef>
            </a:pPr>
            <a:r>
              <a:rPr lang="zh-CN" altLang="en-US" sz="1400" smtClean="0">
                <a:solidFill>
                  <a:srgbClr val="000000"/>
                </a:solidFill>
              </a:rPr>
              <a:t>思想和感受</a:t>
            </a:r>
            <a:r>
              <a:rPr lang="en-US" sz="1400" smtClean="0">
                <a:solidFill>
                  <a:srgbClr val="000000"/>
                </a:solidFill>
              </a:rPr>
              <a:t>–</a:t>
            </a:r>
            <a:r>
              <a:rPr lang="zh-CN" altLang="en-US" sz="1400" smtClean="0">
                <a:solidFill>
                  <a:srgbClr val="000000"/>
                </a:solidFill>
              </a:rPr>
              <a:t>有意识和无意识的</a:t>
            </a:r>
            <a:endParaRPr lang="en-US" sz="1400" smtClean="0">
              <a:solidFill>
                <a:srgbClr val="000000"/>
              </a:solidFill>
            </a:endParaRPr>
          </a:p>
          <a:p>
            <a:pPr lvl="1" defTabSz="762000" eaLnBrk="0" hangingPunct="0">
              <a:spcBef>
                <a:spcPct val="20000"/>
              </a:spcBef>
            </a:pPr>
            <a:r>
              <a:rPr lang="zh-CN" altLang="en-US" sz="1400" smtClean="0">
                <a:solidFill>
                  <a:srgbClr val="000000"/>
                </a:solidFill>
              </a:rPr>
              <a:t>重要的东西</a:t>
            </a:r>
            <a:r>
              <a:rPr lang="en-US" sz="1400" smtClean="0">
                <a:solidFill>
                  <a:srgbClr val="000000"/>
                </a:solidFill>
              </a:rPr>
              <a:t>- </a:t>
            </a:r>
            <a:r>
              <a:rPr lang="zh-CN" altLang="en-US" sz="1400" smtClean="0">
                <a:solidFill>
                  <a:srgbClr val="000000"/>
                </a:solidFill>
              </a:rPr>
              <a:t>价值观、假设、信念和优先级排序</a:t>
            </a:r>
            <a:endParaRPr lang="en-US" sz="1400" smtClean="0">
              <a:solidFill>
                <a:srgbClr val="000000"/>
              </a:solidFill>
            </a:endParaRPr>
          </a:p>
          <a:p>
            <a:pPr lvl="1" defTabSz="762000" eaLnBrk="0" hangingPunct="0">
              <a:spcBef>
                <a:spcPct val="20000"/>
              </a:spcBef>
            </a:pPr>
            <a:r>
              <a:rPr lang="zh-CN" altLang="en-US" sz="1400" smtClean="0">
                <a:solidFill>
                  <a:srgbClr val="000000"/>
                </a:solidFill>
              </a:rPr>
              <a:t>根本需求，包括对身份的恐惧和威胁</a:t>
            </a:r>
            <a:endParaRPr lang="en-US" sz="1400">
              <a:solidFill>
                <a:srgbClr val="000000"/>
              </a:solidFill>
              <a:latin typeface="Arial"/>
            </a:endParaRPr>
          </a:p>
        </p:txBody>
      </p:sp>
      <p:sp>
        <p:nvSpPr>
          <p:cNvPr id="26" name="Rectangle 3"/>
          <p:cNvSpPr txBox="1"/>
          <p:nvPr/>
        </p:nvSpPr>
        <p:spPr>
          <a:xfrm>
            <a:off x="3780725" y="1363558"/>
            <a:ext cx="1247026" cy="276999"/>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defTabSz="762000" eaLnBrk="0" hangingPunct="0"/>
            <a:r>
              <a:rPr lang="zh-CN" altLang="en-US" sz="1800" b="1" smtClean="0">
                <a:solidFill>
                  <a:schemeClr val="accent3"/>
                </a:solidFill>
                <a:latin typeface="Arial"/>
              </a:rPr>
              <a:t>行为</a:t>
            </a:r>
            <a:endParaRPr lang="en-US" sz="1800" b="1">
              <a:solidFill>
                <a:schemeClr val="accent3"/>
              </a:solidFill>
              <a:latin typeface="Arial"/>
            </a:endParaRPr>
          </a:p>
        </p:txBody>
      </p:sp>
      <p:sp>
        <p:nvSpPr>
          <p:cNvPr id="7" name="Rectangle 7"/>
          <p:cNvSpPr txBox="1"/>
          <p:nvPr/>
        </p:nvSpPr>
        <p:spPr>
          <a:xfrm>
            <a:off x="2956246" y="3074476"/>
            <a:ext cx="2325688" cy="276999"/>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defTabSz="762000" eaLnBrk="0" hangingPunct="0"/>
            <a:r>
              <a:rPr lang="zh-CN" altLang="en-US" sz="1800" b="1" smtClean="0">
                <a:solidFill>
                  <a:srgbClr val="FFFFFF"/>
                </a:solidFill>
                <a:latin typeface="Arial"/>
              </a:rPr>
              <a:t>思维模式和感受</a:t>
            </a:r>
            <a:endParaRPr lang="en-US" sz="1800" b="1">
              <a:solidFill>
                <a:srgbClr val="FFFFFF"/>
              </a:solidFill>
              <a:latin typeface="Arial"/>
            </a:endParaRPr>
          </a:p>
        </p:txBody>
      </p:sp>
      <p:sp>
        <p:nvSpPr>
          <p:cNvPr id="9" name="Rectangle 9"/>
          <p:cNvSpPr txBox="1"/>
          <p:nvPr/>
        </p:nvSpPr>
        <p:spPr>
          <a:xfrm>
            <a:off x="3921318" y="4114288"/>
            <a:ext cx="2236788" cy="276999"/>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defTabSz="762000" eaLnBrk="0" hangingPunct="0"/>
            <a:r>
              <a:rPr lang="zh-CN" altLang="en-US" sz="1800" b="1" smtClean="0">
                <a:solidFill>
                  <a:srgbClr val="FFFFFF"/>
                </a:solidFill>
                <a:latin typeface="Arial"/>
              </a:rPr>
              <a:t>价值观和信念</a:t>
            </a:r>
            <a:endParaRPr lang="en-US" sz="1800" b="1">
              <a:solidFill>
                <a:srgbClr val="FFFFFF"/>
              </a:solidFill>
              <a:latin typeface="Arial"/>
            </a:endParaRPr>
          </a:p>
        </p:txBody>
      </p:sp>
      <p:sp>
        <p:nvSpPr>
          <p:cNvPr id="11" name="Rectangle 19"/>
          <p:cNvSpPr txBox="1"/>
          <p:nvPr/>
        </p:nvSpPr>
        <p:spPr>
          <a:xfrm>
            <a:off x="2697356" y="5000113"/>
            <a:ext cx="3236913" cy="553998"/>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defTabSz="762000" eaLnBrk="0" hangingPunct="0"/>
            <a:r>
              <a:rPr lang="zh-CN" altLang="en-US" sz="1800" b="1" smtClean="0">
                <a:solidFill>
                  <a:srgbClr val="FFFFFF"/>
                </a:solidFill>
                <a:latin typeface="Arial"/>
              </a:rPr>
              <a:t>身份、需求（被满足或者未被满足）和恐惧</a:t>
            </a:r>
            <a:endParaRPr lang="en-US" sz="1800" b="1">
              <a:solidFill>
                <a:srgbClr val="FFFFFF"/>
              </a:solidFill>
              <a:latin typeface="Arial"/>
            </a:endParaRPr>
          </a:p>
        </p:txBody>
      </p:sp>
      <p:sp>
        <p:nvSpPr>
          <p:cNvPr id="19" name="Rectangle 2"/>
          <p:cNvSpPr txBox="1"/>
          <p:nvPr/>
        </p:nvSpPr>
        <p:spPr>
          <a:xfrm>
            <a:off x="6900485" y="1474562"/>
            <a:ext cx="1768876" cy="738664"/>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defTabSz="762000" eaLnBrk="0" hangingPunct="0">
              <a:spcBef>
                <a:spcPct val="40000"/>
              </a:spcBef>
            </a:pPr>
            <a:r>
              <a:rPr lang="zh-CN" altLang="en-US" sz="1400" smtClean="0">
                <a:solidFill>
                  <a:srgbClr val="000000"/>
                </a:solidFill>
              </a:rPr>
              <a:t>对你来说最大的挑战</a:t>
            </a:r>
            <a:r>
              <a:rPr lang="en-US" sz="1400" smtClean="0">
                <a:solidFill>
                  <a:srgbClr val="000000"/>
                </a:solidFill>
              </a:rPr>
              <a:t> </a:t>
            </a:r>
            <a:r>
              <a:rPr lang="zh-CN" altLang="en-US" sz="1400" smtClean="0">
                <a:solidFill>
                  <a:srgbClr val="000000"/>
                </a:solidFill>
              </a:rPr>
              <a:t>是</a:t>
            </a:r>
            <a:r>
              <a:rPr lang="zh-CN" altLang="en-US" sz="1400" smtClean="0">
                <a:solidFill>
                  <a:srgbClr val="000000"/>
                </a:solidFill>
                <a:latin typeface="Arial"/>
              </a:rPr>
              <a:t>与其他地区的领导人沟通</a:t>
            </a:r>
            <a:endParaRPr lang="en-US" sz="1400">
              <a:solidFill>
                <a:srgbClr val="000000"/>
              </a:solidFill>
              <a:latin typeface="Arial"/>
            </a:endParaRPr>
          </a:p>
        </p:txBody>
      </p:sp>
      <p:sp>
        <p:nvSpPr>
          <p:cNvPr id="20" name="Rectangle 2"/>
          <p:cNvSpPr txBox="1"/>
          <p:nvPr/>
        </p:nvSpPr>
        <p:spPr>
          <a:xfrm>
            <a:off x="6900485" y="2583117"/>
            <a:ext cx="1768876" cy="3348609"/>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defTabSz="762000" eaLnBrk="0" hangingPunct="0">
              <a:spcBef>
                <a:spcPct val="20000"/>
              </a:spcBef>
            </a:pPr>
            <a:endParaRPr lang="en-US" sz="1400" smtClean="0">
              <a:solidFill>
                <a:srgbClr val="000000"/>
              </a:solidFill>
            </a:endParaRPr>
          </a:p>
          <a:p>
            <a:pPr lvl="1" defTabSz="762000" eaLnBrk="0" hangingPunct="0">
              <a:spcBef>
                <a:spcPct val="20000"/>
              </a:spcBef>
            </a:pPr>
            <a:r>
              <a:rPr lang="zh-CN" altLang="en-US" sz="1400" smtClean="0">
                <a:solidFill>
                  <a:srgbClr val="000000"/>
                </a:solidFill>
              </a:rPr>
              <a:t>最困难的部分</a:t>
            </a:r>
            <a:r>
              <a:rPr lang="en-US" altLang="zh-CN" sz="1400" smtClean="0">
                <a:solidFill>
                  <a:srgbClr val="000000"/>
                </a:solidFill>
              </a:rPr>
              <a:t>/</a:t>
            </a:r>
            <a:r>
              <a:rPr lang="zh-CN" altLang="en-US" sz="1400" smtClean="0">
                <a:solidFill>
                  <a:srgbClr val="000000"/>
                </a:solidFill>
              </a:rPr>
              <a:t>你的想法是什么？</a:t>
            </a:r>
            <a:endParaRPr lang="en-US" sz="1400" smtClean="0">
              <a:solidFill>
                <a:srgbClr val="000000"/>
              </a:solidFill>
            </a:endParaRPr>
          </a:p>
          <a:p>
            <a:pPr lvl="1" defTabSz="762000" eaLnBrk="0" hangingPunct="0">
              <a:spcBef>
                <a:spcPct val="20000"/>
              </a:spcBef>
            </a:pPr>
            <a:r>
              <a:rPr lang="zh-CN" altLang="en-US" sz="1400" smtClean="0">
                <a:solidFill>
                  <a:srgbClr val="000000"/>
                </a:solidFill>
                <a:latin typeface="Arial"/>
              </a:rPr>
              <a:t>为什么你觉得有困难？你觉得</a:t>
            </a:r>
            <a:r>
              <a:rPr lang="en-US" altLang="zh-CN" sz="1400" smtClean="0">
                <a:solidFill>
                  <a:srgbClr val="000000"/>
                </a:solidFill>
                <a:latin typeface="Arial"/>
              </a:rPr>
              <a:t>xxx</a:t>
            </a:r>
            <a:r>
              <a:rPr lang="zh-CN" altLang="en-US" sz="1400" smtClean="0">
                <a:solidFill>
                  <a:srgbClr val="000000"/>
                </a:solidFill>
                <a:latin typeface="Arial"/>
              </a:rPr>
              <a:t>如何？</a:t>
            </a:r>
            <a:endParaRPr lang="en-US" sz="1400" smtClean="0">
              <a:solidFill>
                <a:srgbClr val="000000"/>
              </a:solidFill>
              <a:latin typeface="Arial"/>
            </a:endParaRPr>
          </a:p>
          <a:p>
            <a:pPr lvl="1" defTabSz="762000" eaLnBrk="0" hangingPunct="0">
              <a:spcBef>
                <a:spcPct val="20000"/>
              </a:spcBef>
            </a:pPr>
            <a:r>
              <a:rPr lang="zh-CN" altLang="en-US" sz="1400" smtClean="0">
                <a:solidFill>
                  <a:srgbClr val="000000"/>
                </a:solidFill>
                <a:latin typeface="Arial"/>
              </a:rPr>
              <a:t>你当时的感受是什么？</a:t>
            </a:r>
            <a:endParaRPr lang="en-US" sz="1400">
              <a:solidFill>
                <a:srgbClr val="000000"/>
              </a:solidFill>
              <a:latin typeface="Arial"/>
            </a:endParaRPr>
          </a:p>
        </p:txBody>
      </p:sp>
      <p:sp>
        <p:nvSpPr>
          <p:cNvPr id="21" name="Rectangle 11"/>
          <p:cNvSpPr>
            <a:spLocks noChangeArrowheads="1"/>
          </p:cNvSpPr>
          <p:nvPr>
            <p:custDataLst>
              <p:tags r:id="rId8"/>
            </p:custDataLst>
          </p:nvPr>
        </p:nvSpPr>
        <p:spPr bwMode="gray">
          <a:xfrm>
            <a:off x="6900485" y="909384"/>
            <a:ext cx="1734344" cy="477423"/>
          </a:xfrm>
          <a:prstGeom prst="rect">
            <a:avLst/>
          </a:prstGeom>
          <a:solidFill>
            <a:schemeClr val="accent1"/>
          </a:solidFill>
          <a:ln w="9525">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chemeClr val="tx2"/>
              </a:buClr>
            </a:pPr>
            <a:r>
              <a:rPr lang="zh-CN" altLang="en-US" sz="1400" b="1" smtClean="0"/>
              <a:t>示例</a:t>
            </a:r>
            <a:endParaRPr lang="en-GB" sz="1400" b="1"/>
          </a:p>
        </p:txBody>
      </p:sp>
      <p:sp>
        <p:nvSpPr>
          <p:cNvPr id="17"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
        <p:nvSpPr>
          <p:cNvPr id="18" name="Marvin Title Tracker Circle"/>
          <p:cNvSpPr/>
          <p:nvPr/>
        </p:nvSpPr>
        <p:spPr>
          <a:xfrm>
            <a:off x="119063" y="230188"/>
            <a:ext cx="292608" cy="292608"/>
          </a:xfrm>
          <a:prstGeom prst="ellipse">
            <a:avLst/>
          </a:prstGeom>
          <a:solidFill>
            <a:schemeClr val="accent1"/>
          </a:solidFill>
          <a:ln>
            <a:solidFill>
              <a:schemeClr val="bg1"/>
            </a:solidFill>
          </a:ln>
        </p:spPr>
        <p:txBody>
          <a:bodyPr vert="horz" lIns="3810" tIns="0" rIns="3810" bIns="0" rtlCol="0" anchor="ctr" anchorCtr="1">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chemeClr val="tx2"/>
              </a:buClr>
            </a:pPr>
            <a:r>
              <a:rPr lang="en-US" sz="1900" b="1" smtClean="0">
                <a:solidFill>
                  <a:schemeClr val="tx2"/>
                </a:solidFill>
              </a:rPr>
              <a:t>A</a:t>
            </a:r>
            <a:endParaRPr lang="en-US" sz="1900" b="1">
              <a:solidFill>
                <a:schemeClr val="tx2"/>
              </a:solidFill>
            </a:endParaRPr>
          </a:p>
        </p:txBody>
      </p:sp>
      <p:sp>
        <p:nvSpPr>
          <p:cNvPr id="24" name="1. On-page tracker"/>
          <p:cNvSpPr>
            <a:spLocks noChangeArrowheads="1"/>
          </p:cNvSpPr>
          <p:nvPr/>
        </p:nvSpPr>
        <p:spPr bwMode="auto">
          <a:xfrm>
            <a:off x="119063" y="26988"/>
            <a:ext cx="1974900"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noProof="0" smtClean="0">
                <a:solidFill>
                  <a:srgbClr val="808080"/>
                </a:solidFill>
                <a:latin typeface="+mn-lt"/>
              </a:rPr>
              <a:t>领导力培训：</a:t>
            </a:r>
            <a:r>
              <a:rPr lang="zh-CN" altLang="en-US" sz="1400">
                <a:solidFill>
                  <a:srgbClr val="808080"/>
                </a:solidFill>
              </a:rPr>
              <a:t>方法与工具</a:t>
            </a:r>
            <a:endParaRPr lang="en-US" altLang="zh-CN" sz="1400">
              <a:solidFill>
                <a:srgbClr val="808080"/>
              </a:solidFill>
            </a:endParaRPr>
          </a:p>
        </p:txBody>
      </p:sp>
    </p:spTree>
    <p:extLst>
      <p:ext uri="{BB962C8B-B14F-4D97-AF65-F5344CB8AC3E}">
        <p14:creationId xmlns:p14="http://schemas.microsoft.com/office/powerpoint/2010/main" val="3951569638"/>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8546" name="AutoShape 2" hidden="1"/>
          <p:cNvGraphicFramePr>
            <a:graphicFrameLocks noChangeAspect="1"/>
          </p:cNvGraphicFramePr>
          <p:nvPr>
            <p:custDataLst>
              <p:tags r:id="rId3"/>
            </p:custDataLst>
            <p:extLst/>
          </p:nvPr>
        </p:nvGraphicFramePr>
        <p:xfrm>
          <a:off x="0" y="0"/>
          <a:ext cx="158750" cy="158750"/>
        </p:xfrm>
        <a:graphic>
          <a:graphicData uri="http://schemas.openxmlformats.org/presentationml/2006/ole">
            <mc:AlternateContent>
              <mc:Choice xmlns:v="urn:schemas-microsoft-com:vml" Requires="v">
                <p:oleObj spid="_x0000_s1051" name="think-cell Slide" r:id="rId4" imgW="158750" imgH="158750" progId="TCLayout.ActiveDocument.1">
                  <p:embed/>
                </p:oleObj>
              </mc:Choice>
              <mc:Fallback>
                <p:oleObj name="think-cell Slide"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108548" name="Title 1"/>
          <p:cNvSpPr>
            <a:spLocks noGrp="1"/>
          </p:cNvSpPr>
          <p:nvPr>
            <p:ph type="title" idx="4294967295"/>
          </p:nvPr>
        </p:nvSpPr>
        <p:spPr bwMode="gray">
          <a:xfrm>
            <a:off x="119062" y="230189"/>
            <a:ext cx="8618537" cy="292388"/>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r>
              <a:rPr lang="en-US" altLang="zh-CN" smtClean="0"/>
              <a:t>	</a:t>
            </a:r>
            <a:r>
              <a:rPr lang="zh-CN" altLang="en-US" smtClean="0"/>
              <a:t>设计阶段是和客户一起解决三个问题</a:t>
            </a:r>
            <a:endParaRPr lang="en-US"/>
          </a:p>
        </p:txBody>
      </p:sp>
      <p:sp>
        <p:nvSpPr>
          <p:cNvPr id="123" name="Rectangle 14"/>
          <p:cNvSpPr txBox="1">
            <a:spLocks noChangeArrowheads="1"/>
          </p:cNvSpPr>
          <p:nvPr/>
        </p:nvSpPr>
        <p:spPr bwMode="gray">
          <a:xfrm>
            <a:off x="6899333" y="1581142"/>
            <a:ext cx="1156894" cy="38010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spAutoFit/>
          </a:bodyPr>
          <a:lstStyle>
            <a:defPPr>
              <a:defRPr lang="en-US"/>
            </a:defPPr>
            <a:lvl1pPr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indent="-192088">
              <a:lnSpc>
                <a:spcPct val="95000"/>
              </a:lnSpc>
              <a:spcBef>
                <a:spcPts val="300"/>
              </a:spcBef>
            </a:pPr>
            <a:r>
              <a:rPr lang="en-US" sz="1300">
                <a:solidFill>
                  <a:schemeClr val="tx2"/>
                </a:solidFill>
              </a:rPr>
              <a:t>Intervention plan</a:t>
            </a:r>
          </a:p>
        </p:txBody>
      </p:sp>
      <p:grpSp>
        <p:nvGrpSpPr>
          <p:cNvPr id="4" name="Group 3"/>
          <p:cNvGrpSpPr/>
          <p:nvPr/>
        </p:nvGrpSpPr>
        <p:grpSpPr>
          <a:xfrm>
            <a:off x="6899333" y="1727540"/>
            <a:ext cx="1156894" cy="773950"/>
            <a:chOff x="2651644" y="2969247"/>
            <a:chExt cx="1079870" cy="722422"/>
          </a:xfrm>
        </p:grpSpPr>
        <p:sp>
          <p:nvSpPr>
            <p:cNvPr id="87" name="Rectangle 86"/>
            <p:cNvSpPr/>
            <p:nvPr>
              <p:custDataLst>
                <p:tags r:id="rId6"/>
              </p:custDataLst>
            </p:nvPr>
          </p:nvSpPr>
          <p:spPr bwMode="gray">
            <a:xfrm>
              <a:off x="2651644" y="2969247"/>
              <a:ext cx="1079870" cy="722422"/>
            </a:xfrm>
            <a:prstGeom prst="rect">
              <a:avLst/>
            </a:prstGeom>
            <a:solidFill>
              <a:schemeClr val="bg1"/>
            </a:solidFill>
            <a:ln w="9525" cap="flat" cmpd="sng" algn="ctr">
              <a:solidFill>
                <a:schemeClr val="bg1">
                  <a:lumMod val="50000"/>
                </a:schemeClr>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kumimoji="0" lang="en-US" sz="1300" b="1" i="0" u="none" strike="noStrike" cap="none" normalizeH="0" baseline="0" smtClean="0">
                <a:ln>
                  <a:noFill/>
                </a:ln>
                <a:solidFill>
                  <a:schemeClr val="tx1"/>
                </a:solidFill>
                <a:effectLst/>
                <a:latin typeface="Arial"/>
              </a:endParaRPr>
            </a:p>
          </p:txBody>
        </p:sp>
        <p:pic>
          <p:nvPicPr>
            <p:cNvPr id="98" name="Picture 85" descr="http://www.softwareag.com/blog/reality_check/wp-content/uploads/2012/11/SOA_Building_Blocksjpg1.jpg"/>
            <p:cNvPicPr>
              <a:picLocks noChangeAspect="1" noChangeArrowheads="1"/>
            </p:cNvPicPr>
            <p:nvPr>
              <p:custDataLst>
                <p:tags r:id="rId8"/>
              </p:custDataLst>
            </p:nvPr>
          </p:nvPicPr>
          <p:blipFill>
            <a:blip r:embed="rId7">
              <a:extLst>
                <a:ext uri="{28A0092B-C50C-407E-A947-70E740481C1C}">
                  <a14:useLocalDpi xmlns:a14="http://schemas.microsoft.com/office/drawing/2010/main" val="0"/>
                </a:ext>
              </a:extLst>
            </a:blip>
            <a:srcRect l="15527" t="4136" r="10868" b="10461"/>
            <a:stretch>
              <a:fillRect/>
            </a:stretch>
          </p:blipFill>
          <p:spPr bwMode="gray">
            <a:xfrm>
              <a:off x="2793607" y="2984128"/>
              <a:ext cx="795944" cy="692660"/>
            </a:xfrm>
            <a:prstGeom prst="rect">
              <a:avLst/>
            </a:prstGeom>
            <a:noFill/>
            <a:extLst>
              <a:ext uri="{909E8E84-426E-40DD-AFC4-6F175D3DCCD1}">
                <a14:hiddenFill xmlns:a14="http://schemas.microsoft.com/office/drawing/2010/main">
                  <a:solidFill>
                    <a:srgbClr val="FFFFFF"/>
                  </a:solidFill>
                </a14:hiddenFill>
              </a:ext>
            </a:extLst>
          </p:spPr>
        </p:pic>
      </p:grpSp>
      <p:sp>
        <p:nvSpPr>
          <p:cNvPr id="66" name="AutoShape 3"/>
          <p:cNvSpPr>
            <a:spLocks noChangeArrowheads="1"/>
          </p:cNvSpPr>
          <p:nvPr/>
        </p:nvSpPr>
        <p:spPr bwMode="auto">
          <a:xfrm>
            <a:off x="1943894" y="867889"/>
            <a:ext cx="6793706" cy="5176836"/>
          </a:xfrm>
          <a:prstGeom prst="roundRect">
            <a:avLst>
              <a:gd name="adj" fmla="val 2120"/>
            </a:avLst>
          </a:prstGeom>
          <a:solidFill>
            <a:schemeClr val="bg1"/>
          </a:solidFill>
          <a:ln w="19050">
            <a:solidFill>
              <a:schemeClr val="accent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p>
        </p:txBody>
      </p:sp>
      <p:sp>
        <p:nvSpPr>
          <p:cNvPr id="70" name="Rectangle 7"/>
          <p:cNvSpPr>
            <a:spLocks noChangeArrowheads="1"/>
          </p:cNvSpPr>
          <p:nvPr>
            <p:custDataLst>
              <p:tags r:id="rId9"/>
            </p:custDataLst>
          </p:nvPr>
        </p:nvSpPr>
        <p:spPr bwMode="gray">
          <a:xfrm>
            <a:off x="2146300" y="1159668"/>
            <a:ext cx="6447632" cy="1581150"/>
          </a:xfrm>
          <a:prstGeom prst="rect">
            <a:avLst/>
          </a:prstGeom>
          <a:solidFill>
            <a:schemeClr val="bg1"/>
          </a:solidFill>
          <a:ln>
            <a:noFill/>
          </a:ln>
          <a:effectLst/>
          <a:extLst>
            <a:ext uri="{91240B29-F687-4F45-9708-019B960494DF}">
              <a14:hiddenLine xmlns:a14="http://schemas.microsoft.com/office/drawing/2010/main" w="190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p>
        </p:txBody>
      </p:sp>
      <p:sp>
        <p:nvSpPr>
          <p:cNvPr id="78" name="Rectangle 8"/>
          <p:cNvSpPr>
            <a:spLocks noChangeArrowheads="1"/>
          </p:cNvSpPr>
          <p:nvPr>
            <p:custDataLst>
              <p:tags r:id="rId10"/>
            </p:custDataLst>
          </p:nvPr>
        </p:nvSpPr>
        <p:spPr bwMode="gray">
          <a:xfrm>
            <a:off x="3470584" y="1159668"/>
            <a:ext cx="5123348" cy="1076169"/>
          </a:xfrm>
          <a:prstGeom prst="rect">
            <a:avLst/>
          </a:prstGeom>
          <a:solidFill>
            <a:schemeClr val="bg1"/>
          </a:solidFill>
          <a:ln>
            <a:noFill/>
          </a:ln>
          <a:effectLst/>
          <a:extLst>
            <a:ext uri="{91240B29-F687-4F45-9708-019B960494DF}">
              <a14:hiddenLine xmlns:a14="http://schemas.microsoft.com/office/drawing/2010/main" w="190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spcBef>
                <a:spcPct val="50000"/>
              </a:spcBef>
              <a:buClr>
                <a:schemeClr val="tx2"/>
              </a:buClr>
              <a:buSzPct val="125000"/>
              <a:buFont typeface="Arial" pitchFamily="34" charset="0"/>
              <a:buChar char="▪"/>
            </a:pPr>
            <a:r>
              <a:rPr lang="zh-CN" altLang="en-US" sz="1400" smtClean="0">
                <a:latin typeface="楷体" pitchFamily="49" charset="-122"/>
                <a:ea typeface="楷体" panose="02010609060101010101" pitchFamily="49" charset="-122"/>
              </a:rPr>
              <a:t>将</a:t>
            </a:r>
            <a:r>
              <a:rPr lang="zh-CN" altLang="en-US" sz="1400">
                <a:latin typeface="楷体" pitchFamily="49" charset="-122"/>
                <a:ea typeface="楷体" panose="02010609060101010101" pitchFamily="49" charset="-122"/>
              </a:rPr>
              <a:t>在诊断阶段</a:t>
            </a:r>
            <a:r>
              <a:rPr lang="zh-CN" altLang="en-US" sz="1400" smtClean="0">
                <a:latin typeface="楷体" pitchFamily="49" charset="-122"/>
                <a:ea typeface="楷体" panose="02010609060101010101" pitchFamily="49" charset="-122"/>
              </a:rPr>
              <a:t>识别出的“有待发展”的主题转化为“强制性”的干预措施</a:t>
            </a:r>
            <a:endParaRPr lang="en-US" sz="1400">
              <a:latin typeface="楷体" pitchFamily="49" charset="-122"/>
              <a:ea typeface="楷体" panose="02010609060101010101" pitchFamily="49" charset="-122"/>
            </a:endParaRPr>
          </a:p>
          <a:p>
            <a:pPr marL="193675" lvl="1" indent="-192088" defTabSz="895350">
              <a:spcBef>
                <a:spcPct val="50000"/>
              </a:spcBef>
              <a:buClr>
                <a:schemeClr val="tx2"/>
              </a:buClr>
              <a:buSzPct val="125000"/>
              <a:buFont typeface="Arial" pitchFamily="34" charset="0"/>
              <a:buChar char="▪"/>
            </a:pPr>
            <a:r>
              <a:rPr lang="zh-CN" altLang="en-US" sz="1400" smtClean="0">
                <a:solidFill>
                  <a:srgbClr val="000000"/>
                </a:solidFill>
                <a:latin typeface="楷体" pitchFamily="49" charset="-122"/>
                <a:ea typeface="楷体" panose="02010609060101010101" pitchFamily="49" charset="-122"/>
              </a:rPr>
              <a:t>与客户一起选择并确定实践活动的主题，之后分配给各个学员</a:t>
            </a:r>
            <a:endParaRPr lang="en-US" altLang="ko-KR" sz="1400" smtClean="0">
              <a:solidFill>
                <a:srgbClr val="000000"/>
              </a:solidFill>
              <a:latin typeface="楷体" pitchFamily="49" charset="-122"/>
              <a:ea typeface="楷体" panose="02010609060101010101" pitchFamily="49" charset="-122"/>
            </a:endParaRPr>
          </a:p>
          <a:p>
            <a:pPr marL="193675" lvl="1" indent="-192088" defTabSz="895350">
              <a:spcBef>
                <a:spcPct val="50000"/>
              </a:spcBef>
              <a:buClr>
                <a:schemeClr val="tx2"/>
              </a:buClr>
              <a:buSzPct val="125000"/>
              <a:buFont typeface="Arial" pitchFamily="34" charset="0"/>
              <a:buChar char="▪"/>
            </a:pPr>
            <a:r>
              <a:rPr lang="zh-CN" altLang="en-US" sz="1400" smtClean="0">
                <a:solidFill>
                  <a:srgbClr val="000000"/>
                </a:solidFill>
                <a:latin typeface="楷体" pitchFamily="49" charset="-122"/>
                <a:ea typeface="楷体" panose="02010609060101010101" pitchFamily="49" charset="-122"/>
              </a:rPr>
              <a:t>基于学员需求客制化发展干预措施并制作所需材料</a:t>
            </a:r>
            <a:endParaRPr lang="en-US" altLang="ko-KR" sz="1400">
              <a:solidFill>
                <a:srgbClr val="000000"/>
              </a:solidFill>
              <a:latin typeface="楷体" pitchFamily="49" charset="-122"/>
              <a:ea typeface="楷体" panose="02010609060101010101" pitchFamily="49" charset="-122"/>
            </a:endParaRPr>
          </a:p>
        </p:txBody>
      </p:sp>
      <p:sp>
        <p:nvSpPr>
          <p:cNvPr id="81" name="Rectangle 11"/>
          <p:cNvSpPr>
            <a:spLocks noChangeArrowheads="1"/>
          </p:cNvSpPr>
          <p:nvPr>
            <p:custDataLst>
              <p:tags r:id="rId11"/>
            </p:custDataLst>
          </p:nvPr>
        </p:nvSpPr>
        <p:spPr bwMode="gray">
          <a:xfrm>
            <a:off x="188911" y="1159669"/>
            <a:ext cx="1734344" cy="954846"/>
          </a:xfrm>
          <a:prstGeom prst="rect">
            <a:avLst/>
          </a:prstGeom>
          <a:solidFill>
            <a:schemeClr val="accent1"/>
          </a:solidFill>
          <a:ln w="9525">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chemeClr val="tx2"/>
              </a:buClr>
            </a:pPr>
            <a:r>
              <a:rPr lang="zh-CN" altLang="en-US" sz="1400" b="1" smtClean="0"/>
              <a:t>研讨会设计</a:t>
            </a:r>
            <a:endParaRPr lang="en-GB" sz="1400" b="1"/>
          </a:p>
        </p:txBody>
      </p:sp>
      <p:sp>
        <p:nvSpPr>
          <p:cNvPr id="82" name="Rectangle 14"/>
          <p:cNvSpPr>
            <a:spLocks noChangeArrowheads="1"/>
          </p:cNvSpPr>
          <p:nvPr>
            <p:custDataLst>
              <p:tags r:id="rId12"/>
            </p:custDataLst>
          </p:nvPr>
        </p:nvSpPr>
        <p:spPr bwMode="gray">
          <a:xfrm>
            <a:off x="1454944" y="3256756"/>
            <a:ext cx="7138988" cy="26177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90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p>
        </p:txBody>
      </p:sp>
      <p:sp>
        <p:nvSpPr>
          <p:cNvPr id="83" name="Rectangle 15"/>
          <p:cNvSpPr>
            <a:spLocks noChangeArrowheads="1"/>
          </p:cNvSpPr>
          <p:nvPr>
            <p:custDataLst>
              <p:tags r:id="rId13"/>
            </p:custDataLst>
          </p:nvPr>
        </p:nvSpPr>
        <p:spPr bwMode="gray">
          <a:xfrm>
            <a:off x="3470584" y="2873133"/>
            <a:ext cx="5123348" cy="132747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90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spcBef>
                <a:spcPct val="50000"/>
              </a:spcBef>
              <a:buClr>
                <a:schemeClr val="tx2"/>
              </a:buClr>
              <a:buSzPct val="125000"/>
              <a:buFont typeface="Arial" pitchFamily="34" charset="0"/>
              <a:buChar char="▪"/>
            </a:pPr>
            <a:r>
              <a:rPr lang="zh-CN" altLang="en-US" sz="1400" smtClean="0">
                <a:solidFill>
                  <a:srgbClr val="000000"/>
                </a:solidFill>
                <a:latin typeface="楷体" pitchFamily="49" charset="-122"/>
                <a:ea typeface="楷体" panose="02010609060101010101" pitchFamily="49" charset="-122"/>
              </a:rPr>
              <a:t>甄选教练</a:t>
            </a:r>
            <a:r>
              <a:rPr lang="en-US" altLang="zh-CN" sz="1400" smtClean="0">
                <a:solidFill>
                  <a:srgbClr val="000000"/>
                </a:solidFill>
                <a:latin typeface="楷体" pitchFamily="49" charset="-122"/>
                <a:ea typeface="楷体" panose="02010609060101010101" pitchFamily="49" charset="-122"/>
              </a:rPr>
              <a:t>/</a:t>
            </a:r>
            <a:r>
              <a:rPr lang="zh-CN" altLang="en-US" sz="1400" smtClean="0">
                <a:solidFill>
                  <a:srgbClr val="000000"/>
                </a:solidFill>
                <a:latin typeface="楷体" pitchFamily="49" charset="-122"/>
                <a:ea typeface="楷体" panose="02010609060101010101" pitchFamily="49" charset="-122"/>
              </a:rPr>
              <a:t>导师，了解其个性和偏好</a:t>
            </a:r>
            <a:endParaRPr lang="en-US" altLang="zh-CN" sz="1400">
              <a:solidFill>
                <a:srgbClr val="000000"/>
              </a:solidFill>
              <a:latin typeface="楷体" pitchFamily="49" charset="-122"/>
              <a:ea typeface="楷体" panose="02010609060101010101" pitchFamily="49" charset="-122"/>
            </a:endParaRPr>
          </a:p>
          <a:p>
            <a:pPr marL="193675" lvl="1" indent="-192088" defTabSz="895350">
              <a:spcBef>
                <a:spcPct val="50000"/>
              </a:spcBef>
              <a:buClr>
                <a:schemeClr val="tx2"/>
              </a:buClr>
              <a:buSzPct val="125000"/>
              <a:buFont typeface="Arial" pitchFamily="34" charset="0"/>
              <a:buChar char="▪"/>
            </a:pPr>
            <a:r>
              <a:rPr lang="zh-CN" altLang="en-US" sz="1400" smtClean="0">
                <a:solidFill>
                  <a:srgbClr val="000000"/>
                </a:solidFill>
                <a:latin typeface="楷体" pitchFamily="49" charset="-122"/>
                <a:ea typeface="楷体" panose="02010609060101010101" pitchFamily="49" charset="-122"/>
              </a:rPr>
              <a:t>基于双方的经验相关性和偏好，为学员指派导师</a:t>
            </a:r>
            <a:endParaRPr lang="en-US" altLang="ko-KR" sz="1400">
              <a:solidFill>
                <a:srgbClr val="000000"/>
              </a:solidFill>
              <a:latin typeface="楷体" pitchFamily="49" charset="-122"/>
              <a:ea typeface="楷体" panose="02010609060101010101" pitchFamily="49" charset="-122"/>
            </a:endParaRPr>
          </a:p>
        </p:txBody>
      </p:sp>
      <p:sp>
        <p:nvSpPr>
          <p:cNvPr id="93" name="Rectangle 18"/>
          <p:cNvSpPr>
            <a:spLocks noChangeArrowheads="1"/>
          </p:cNvSpPr>
          <p:nvPr>
            <p:custDataLst>
              <p:tags r:id="rId14"/>
            </p:custDataLst>
          </p:nvPr>
        </p:nvSpPr>
        <p:spPr bwMode="gray">
          <a:xfrm>
            <a:off x="188911" y="2862659"/>
            <a:ext cx="1734344" cy="954846"/>
          </a:xfrm>
          <a:prstGeom prst="rect">
            <a:avLst/>
          </a:prstGeom>
          <a:solidFill>
            <a:schemeClr val="accent1"/>
          </a:solidFill>
          <a:ln w="9525">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chemeClr val="tx2"/>
              </a:buClr>
            </a:pPr>
            <a:r>
              <a:rPr lang="zh-CN" altLang="en-US" sz="1400" b="1" smtClean="0"/>
              <a:t>教练</a:t>
            </a:r>
            <a:r>
              <a:rPr lang="en-GB" sz="1400" b="1" smtClean="0"/>
              <a:t>/</a:t>
            </a:r>
            <a:r>
              <a:rPr lang="zh-CN" altLang="en-US" sz="1400" b="1" smtClean="0"/>
              <a:t>导师挑选</a:t>
            </a:r>
            <a:endParaRPr lang="en-GB" sz="1400" b="1"/>
          </a:p>
        </p:txBody>
      </p:sp>
      <p:sp>
        <p:nvSpPr>
          <p:cNvPr id="94" name="Rectangle 18"/>
          <p:cNvSpPr>
            <a:spLocks noChangeArrowheads="1"/>
          </p:cNvSpPr>
          <p:nvPr>
            <p:custDataLst>
              <p:tags r:id="rId15"/>
            </p:custDataLst>
          </p:nvPr>
        </p:nvSpPr>
        <p:spPr bwMode="gray">
          <a:xfrm>
            <a:off x="188911" y="4565649"/>
            <a:ext cx="1734344" cy="954846"/>
          </a:xfrm>
          <a:prstGeom prst="rect">
            <a:avLst/>
          </a:prstGeom>
          <a:solidFill>
            <a:schemeClr val="accent1"/>
          </a:solidFill>
          <a:ln w="9525">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chemeClr val="tx2"/>
              </a:buClr>
            </a:pPr>
            <a:r>
              <a:rPr lang="zh-CN" altLang="en-US" sz="1400" b="1" smtClean="0"/>
              <a:t>突破性项目</a:t>
            </a:r>
            <a:endParaRPr lang="en-GB" sz="1400" b="1"/>
          </a:p>
        </p:txBody>
      </p:sp>
      <p:grpSp>
        <p:nvGrpSpPr>
          <p:cNvPr id="6" name="Group 5"/>
          <p:cNvGrpSpPr/>
          <p:nvPr/>
        </p:nvGrpSpPr>
        <p:grpSpPr>
          <a:xfrm>
            <a:off x="1974791" y="2873133"/>
            <a:ext cx="1317920" cy="944371"/>
            <a:chOff x="5063564" y="2969247"/>
            <a:chExt cx="1079870" cy="722422"/>
          </a:xfrm>
        </p:grpSpPr>
        <p:sp>
          <p:nvSpPr>
            <p:cNvPr id="89" name="Rectangle 88"/>
            <p:cNvSpPr/>
            <p:nvPr>
              <p:custDataLst>
                <p:tags r:id="rId16"/>
              </p:custDataLst>
            </p:nvPr>
          </p:nvSpPr>
          <p:spPr bwMode="gray">
            <a:xfrm>
              <a:off x="5063564" y="2969247"/>
              <a:ext cx="1079870" cy="722422"/>
            </a:xfrm>
            <a:prstGeom prst="rect">
              <a:avLst/>
            </a:prstGeom>
            <a:solidFill>
              <a:schemeClr val="bg1"/>
            </a:solidFill>
            <a:ln w="9525" cap="flat" cmpd="sng" algn="ctr">
              <a:solidFill>
                <a:schemeClr val="bg1">
                  <a:lumMod val="50000"/>
                </a:schemeClr>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kumimoji="0" lang="en-US" sz="1300" b="1" i="0" u="none" strike="noStrike" cap="none" normalizeH="0" baseline="0" smtClean="0">
                <a:ln>
                  <a:noFill/>
                </a:ln>
                <a:solidFill>
                  <a:schemeClr val="tx1"/>
                </a:solidFill>
                <a:effectLst/>
                <a:latin typeface="Arial"/>
              </a:endParaRPr>
            </a:p>
          </p:txBody>
        </p:sp>
        <p:pic>
          <p:nvPicPr>
            <p:cNvPr id="103" name="Picture 22" descr="260515_148330445304986_641809710_n"/>
            <p:cNvPicPr>
              <a:picLocks noChangeArrowheads="1"/>
            </p:cNvPicPr>
            <p:nvPr>
              <p:custDataLst>
                <p:tags r:id="rId18"/>
              </p:custDataLst>
            </p:nvPr>
          </p:nvPicPr>
          <p:blipFill>
            <a:blip r:embed="rId17">
              <a:extLst>
                <a:ext uri="{28A0092B-C50C-407E-A947-70E740481C1C}">
                  <a14:useLocalDpi xmlns:a14="http://schemas.microsoft.com/office/drawing/2010/main" val="0"/>
                </a:ext>
              </a:extLst>
            </a:blip>
            <a:srcRect l="990" t="4134" r="990" b="990"/>
            <a:stretch>
              <a:fillRect/>
            </a:stretch>
          </p:blipFill>
          <p:spPr bwMode="gray">
            <a:xfrm>
              <a:off x="5081523" y="2982938"/>
              <a:ext cx="1043952" cy="695041"/>
            </a:xfrm>
            <a:prstGeom prst="rect">
              <a:avLst/>
            </a:prstGeom>
            <a:noFill/>
            <a:ln>
              <a:noFill/>
            </a:ln>
            <a:extLst>
              <a:ext uri="{909E8E84-426E-40DD-AFC4-6F175D3DCCD1}">
                <a14:hiddenFill xmlns:a14="http://schemas.microsoft.com/office/drawing/2010/main">
                  <a:solidFill>
                    <a:srgbClr val="FFFFFF"/>
                  </a:solidFill>
                </a14:hiddenFill>
              </a:ext>
            </a:extLst>
          </p:spPr>
        </p:pic>
      </p:grpSp>
      <p:grpSp>
        <p:nvGrpSpPr>
          <p:cNvPr id="8" name="Group 7"/>
          <p:cNvGrpSpPr/>
          <p:nvPr/>
        </p:nvGrpSpPr>
        <p:grpSpPr>
          <a:xfrm>
            <a:off x="1984838" y="4565649"/>
            <a:ext cx="1317920" cy="944371"/>
            <a:chOff x="7475484" y="2969247"/>
            <a:chExt cx="1079870" cy="722422"/>
          </a:xfrm>
        </p:grpSpPr>
        <p:sp>
          <p:nvSpPr>
            <p:cNvPr id="91" name="Rectangle 90"/>
            <p:cNvSpPr/>
            <p:nvPr>
              <p:custDataLst>
                <p:tags r:id="rId19"/>
              </p:custDataLst>
            </p:nvPr>
          </p:nvSpPr>
          <p:spPr bwMode="gray">
            <a:xfrm>
              <a:off x="7475484" y="2969247"/>
              <a:ext cx="1079870" cy="722422"/>
            </a:xfrm>
            <a:prstGeom prst="rect">
              <a:avLst/>
            </a:prstGeom>
            <a:solidFill>
              <a:schemeClr val="bg1"/>
            </a:solidFill>
            <a:ln w="9525" cap="flat" cmpd="sng" algn="ctr">
              <a:solidFill>
                <a:schemeClr val="bg1">
                  <a:lumMod val="50000"/>
                </a:schemeClr>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kumimoji="0" lang="en-US" sz="1300" b="1" i="0" u="none" strike="noStrike" cap="none" normalizeH="0" baseline="0" smtClean="0">
                <a:ln>
                  <a:noFill/>
                </a:ln>
                <a:solidFill>
                  <a:schemeClr val="tx1"/>
                </a:solidFill>
                <a:effectLst/>
                <a:latin typeface="Arial"/>
              </a:endParaRPr>
            </a:p>
          </p:txBody>
        </p:sp>
        <p:pic>
          <p:nvPicPr>
            <p:cNvPr id="104" name="Picture 94" descr="http://www.accounting-and-bookkeeping-tips.com/newsletter-articles/images/how-to-make-good-business-decisions.jpg"/>
            <p:cNvPicPr>
              <a:picLocks noChangeArrowheads="1"/>
            </p:cNvPicPr>
            <p:nvPr>
              <p:custDataLst>
                <p:tags r:id="rId21"/>
              </p:custDataLst>
            </p:nvPr>
          </p:nvPicPr>
          <p:blipFill>
            <a:blip r:embed="rId20">
              <a:extLst>
                <a:ext uri="{28A0092B-C50C-407E-A947-70E740481C1C}">
                  <a14:useLocalDpi xmlns:a14="http://schemas.microsoft.com/office/drawing/2010/main" val="0"/>
                </a:ext>
              </a:extLst>
            </a:blip>
            <a:stretch>
              <a:fillRect/>
            </a:stretch>
          </p:blipFill>
          <p:spPr bwMode="gray">
            <a:xfrm>
              <a:off x="7498672" y="2989548"/>
              <a:ext cx="1033494" cy="68182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99" name="Group 98"/>
          <p:cNvGrpSpPr/>
          <p:nvPr/>
        </p:nvGrpSpPr>
        <p:grpSpPr>
          <a:xfrm>
            <a:off x="1974791" y="1159668"/>
            <a:ext cx="1317920" cy="944371"/>
            <a:chOff x="2651644" y="2969247"/>
            <a:chExt cx="1079870" cy="722422"/>
          </a:xfrm>
        </p:grpSpPr>
        <p:sp>
          <p:nvSpPr>
            <p:cNvPr id="118" name="Rectangle 117"/>
            <p:cNvSpPr/>
            <p:nvPr>
              <p:custDataLst>
                <p:tags r:id="rId22"/>
              </p:custDataLst>
            </p:nvPr>
          </p:nvSpPr>
          <p:spPr bwMode="gray">
            <a:xfrm>
              <a:off x="2651644" y="2969247"/>
              <a:ext cx="1079870" cy="722422"/>
            </a:xfrm>
            <a:prstGeom prst="rect">
              <a:avLst/>
            </a:prstGeom>
            <a:solidFill>
              <a:schemeClr val="bg1"/>
            </a:solidFill>
            <a:ln w="9525" cap="flat" cmpd="sng" algn="ctr">
              <a:solidFill>
                <a:schemeClr val="bg1">
                  <a:lumMod val="50000"/>
                </a:schemeClr>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kumimoji="0" lang="en-US" sz="1300" b="1" i="0" u="none" strike="noStrike" cap="none" normalizeH="0" baseline="0" smtClean="0">
                <a:ln>
                  <a:noFill/>
                </a:ln>
                <a:solidFill>
                  <a:schemeClr val="tx1"/>
                </a:solidFill>
                <a:effectLst/>
                <a:latin typeface="Arial"/>
              </a:endParaRPr>
            </a:p>
          </p:txBody>
        </p:sp>
        <p:pic>
          <p:nvPicPr>
            <p:cNvPr id="125" name="Picture 85" descr="http://www.softwareag.com/blog/reality_check/wp-content/uploads/2012/11/SOA_Building_Blocksjpg1.jpg"/>
            <p:cNvPicPr>
              <a:picLocks noChangeAspect="1" noChangeArrowheads="1"/>
            </p:cNvPicPr>
            <p:nvPr>
              <p:custDataLst>
                <p:tags r:id="rId23"/>
              </p:custDataLst>
            </p:nvPr>
          </p:nvPicPr>
          <p:blipFill>
            <a:blip r:embed="rId7">
              <a:extLst>
                <a:ext uri="{28A0092B-C50C-407E-A947-70E740481C1C}">
                  <a14:useLocalDpi xmlns:a14="http://schemas.microsoft.com/office/drawing/2010/main" val="0"/>
                </a:ext>
              </a:extLst>
            </a:blip>
            <a:srcRect l="15527" t="4136" r="10868" b="10461"/>
            <a:stretch>
              <a:fillRect/>
            </a:stretch>
          </p:blipFill>
          <p:spPr bwMode="gray">
            <a:xfrm>
              <a:off x="2793607" y="2984128"/>
              <a:ext cx="795944" cy="692660"/>
            </a:xfrm>
            <a:prstGeom prst="rect">
              <a:avLst/>
            </a:prstGeom>
            <a:noFill/>
            <a:extLst>
              <a:ext uri="{909E8E84-426E-40DD-AFC4-6F175D3DCCD1}">
                <a14:hiddenFill xmlns:a14="http://schemas.microsoft.com/office/drawing/2010/main">
                  <a:solidFill>
                    <a:srgbClr val="FFFFFF"/>
                  </a:solidFill>
                </a14:hiddenFill>
              </a:ext>
            </a:extLst>
          </p:spPr>
        </p:pic>
      </p:grpSp>
      <p:sp>
        <p:nvSpPr>
          <p:cNvPr id="126" name="Rectangle 15"/>
          <p:cNvSpPr>
            <a:spLocks noChangeArrowheads="1"/>
          </p:cNvSpPr>
          <p:nvPr>
            <p:custDataLst>
              <p:tags r:id="rId24"/>
            </p:custDataLst>
          </p:nvPr>
        </p:nvSpPr>
        <p:spPr bwMode="gray">
          <a:xfrm>
            <a:off x="3470584" y="4565649"/>
            <a:ext cx="5123348" cy="130889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905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spcBef>
                <a:spcPct val="50000"/>
              </a:spcBef>
              <a:buClr>
                <a:schemeClr val="tx2"/>
              </a:buClr>
              <a:buSzPct val="125000"/>
              <a:buFont typeface="Arial" pitchFamily="34" charset="0"/>
              <a:buChar char="▪"/>
            </a:pPr>
            <a:r>
              <a:rPr lang="zh-CN" altLang="en-US" sz="1400" smtClean="0">
                <a:solidFill>
                  <a:srgbClr val="000000"/>
                </a:solidFill>
                <a:latin typeface="楷体" pitchFamily="49" charset="-122"/>
                <a:ea typeface="楷体" panose="02010609060101010101" pitchFamily="49" charset="-122"/>
              </a:rPr>
              <a:t>挑选并固定</a:t>
            </a:r>
            <a:r>
              <a:rPr lang="en-US" altLang="zh-CN" sz="1400" smtClean="0">
                <a:solidFill>
                  <a:srgbClr val="000000"/>
                </a:solidFill>
                <a:latin typeface="楷体" pitchFamily="49" charset="-122"/>
                <a:ea typeface="楷体" panose="02010609060101010101" pitchFamily="49" charset="-122"/>
              </a:rPr>
              <a:t>3-4</a:t>
            </a:r>
            <a:r>
              <a:rPr lang="zh-CN" altLang="en-US" sz="1400" smtClean="0">
                <a:solidFill>
                  <a:srgbClr val="000000"/>
                </a:solidFill>
                <a:latin typeface="楷体" pitchFamily="49" charset="-122"/>
                <a:ea typeface="楷体" panose="02010609060101010101" pitchFamily="49" charset="-122"/>
              </a:rPr>
              <a:t>个实际工作中的突破性项目作范例</a:t>
            </a:r>
            <a:endParaRPr lang="en-US" altLang="ko-KR" sz="1400" smtClean="0">
              <a:solidFill>
                <a:srgbClr val="000000"/>
              </a:solidFill>
              <a:latin typeface="楷体" pitchFamily="49" charset="-122"/>
              <a:ea typeface="楷体" panose="02010609060101010101" pitchFamily="49" charset="-122"/>
            </a:endParaRPr>
          </a:p>
          <a:p>
            <a:pPr marL="193675" lvl="1" indent="-192088" defTabSz="895350">
              <a:spcBef>
                <a:spcPct val="50000"/>
              </a:spcBef>
              <a:buClr>
                <a:schemeClr val="tx2"/>
              </a:buClr>
              <a:buSzPct val="125000"/>
              <a:buFont typeface="Arial" pitchFamily="34" charset="0"/>
              <a:buChar char="▪"/>
            </a:pPr>
            <a:r>
              <a:rPr lang="zh-CN" altLang="en-US" sz="1400" smtClean="0">
                <a:latin typeface="楷体" pitchFamily="49" charset="-122"/>
                <a:ea typeface="楷体" panose="02010609060101010101" pitchFamily="49" charset="-122"/>
              </a:rPr>
              <a:t>确保项目架构是可以将实践活动与研讨会连接在一起的</a:t>
            </a:r>
            <a:endParaRPr lang="en-US" altLang="ko-KR" sz="1400" smtClean="0">
              <a:solidFill>
                <a:srgbClr val="000000"/>
              </a:solidFill>
              <a:latin typeface="楷体" pitchFamily="49" charset="-122"/>
              <a:ea typeface="楷体" panose="02010609060101010101" pitchFamily="49" charset="-122"/>
            </a:endParaRPr>
          </a:p>
        </p:txBody>
      </p:sp>
      <p:sp>
        <p:nvSpPr>
          <p:cNvPr id="29"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
        <p:nvSpPr>
          <p:cNvPr id="30" name="Marvin Title Tracker Circle"/>
          <p:cNvSpPr/>
          <p:nvPr/>
        </p:nvSpPr>
        <p:spPr>
          <a:xfrm>
            <a:off x="119063" y="230188"/>
            <a:ext cx="292608" cy="292608"/>
          </a:xfrm>
          <a:prstGeom prst="ellipse">
            <a:avLst/>
          </a:prstGeom>
          <a:solidFill>
            <a:schemeClr val="accent1"/>
          </a:solidFill>
          <a:ln>
            <a:solidFill>
              <a:schemeClr val="bg1"/>
            </a:solidFill>
          </a:ln>
        </p:spPr>
        <p:txBody>
          <a:bodyPr vert="horz" lIns="3810" tIns="0" rIns="3810" bIns="0" rtlCol="0" anchor="ctr" anchorCtr="1">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chemeClr val="tx2"/>
              </a:buClr>
            </a:pPr>
            <a:r>
              <a:rPr lang="en-US" sz="1900" b="1" smtClean="0">
                <a:solidFill>
                  <a:schemeClr val="tx2"/>
                </a:solidFill>
              </a:rPr>
              <a:t>A</a:t>
            </a:r>
            <a:endParaRPr lang="en-US" sz="1900" b="1">
              <a:solidFill>
                <a:schemeClr val="tx2"/>
              </a:solidFill>
            </a:endParaRPr>
          </a:p>
        </p:txBody>
      </p:sp>
      <p:sp>
        <p:nvSpPr>
          <p:cNvPr id="31" name="1. On-page tracker"/>
          <p:cNvSpPr>
            <a:spLocks noChangeArrowheads="1"/>
          </p:cNvSpPr>
          <p:nvPr/>
        </p:nvSpPr>
        <p:spPr bwMode="auto">
          <a:xfrm>
            <a:off x="119063" y="26988"/>
            <a:ext cx="1479572"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noProof="0" smtClean="0">
                <a:solidFill>
                  <a:srgbClr val="808080"/>
                </a:solidFill>
                <a:latin typeface="+mn-lt"/>
              </a:rPr>
              <a:t>领导力培训：设计</a:t>
            </a:r>
            <a:endParaRPr lang="en-US" altLang="zh-CN" sz="1400" noProof="0">
              <a:solidFill>
                <a:srgbClr val="808080"/>
              </a:solidFill>
              <a:latin typeface="+mn-lt"/>
            </a:endParaRPr>
          </a:p>
        </p:txBody>
      </p:sp>
    </p:spTree>
    <p:extLst>
      <p:ext uri="{BB962C8B-B14F-4D97-AF65-F5344CB8AC3E}">
        <p14:creationId xmlns:p14="http://schemas.microsoft.com/office/powerpoint/2010/main" val="3938297080"/>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47810" name="Rectangle 2" hidden="1"/>
          <p:cNvGraphicFramePr>
            <a:graphicFrameLocks noChangeAspect="1"/>
          </p:cNvGraphicFramePr>
          <p:nvPr>
            <p:custDataLst>
              <p:tags r:id="rId3"/>
            </p:custDataLst>
            <p:extLst/>
          </p:nvPr>
        </p:nvGraphicFramePr>
        <p:xfrm>
          <a:off x="0" y="0"/>
          <a:ext cx="158750" cy="158750"/>
        </p:xfrm>
        <a:graphic>
          <a:graphicData uri="http://schemas.openxmlformats.org/presentationml/2006/ole">
            <mc:AlternateContent>
              <mc:Choice xmlns:v="urn:schemas-microsoft-com:vml" Requires="v">
                <p:oleObj spid="_x0000_s1052" name="think-cell Slide" r:id="rId4" imgW="158750" imgH="158750" progId="TCLayout.ActiveDocument.1">
                  <p:embed/>
                </p:oleObj>
              </mc:Choice>
              <mc:Fallback>
                <p:oleObj name="think-cell Slide"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47811" name="AutoShape 3"/>
          <p:cNvSpPr>
            <a:spLocks noChangeArrowheads="1"/>
          </p:cNvSpPr>
          <p:nvPr/>
        </p:nvSpPr>
        <p:spPr bwMode="gray">
          <a:xfrm>
            <a:off x="1954212" y="1539875"/>
            <a:ext cx="6783388" cy="1430338"/>
          </a:xfrm>
          <a:prstGeom prst="roundRect">
            <a:avLst>
              <a:gd name="adj" fmla="val 3491"/>
            </a:avLst>
          </a:prstGeom>
          <a:solidFill>
            <a:srgbClr val="DDDDDD"/>
          </a:solidFill>
          <a:ln w="9525">
            <a:solidFill>
              <a:schemeClr val="bg1"/>
            </a:solidFill>
            <a:round/>
          </a:ln>
          <a:effectLst/>
          <a:extLst>
            <a:ext uri="{AF507438-7753-43E0-B8FC-AC1667EBCBE1}">
              <a14:hiddenEffects xmlns:a14="http://schemas.microsoft.com/office/drawing/2010/main">
                <a:effectLst>
                  <a:outerShdw dist="17961" dir="2700000" algn="ctr" rotWithShape="0">
                    <a:schemeClr val="bg1">
                      <a:gamma/>
                      <a:shade val="60000"/>
                      <a:invGamma/>
                    </a:schemeClr>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p>
        </p:txBody>
      </p:sp>
      <p:grpSp>
        <p:nvGrpSpPr>
          <p:cNvPr id="247812" name="Group 4"/>
          <p:cNvGrpSpPr/>
          <p:nvPr/>
        </p:nvGrpSpPr>
        <p:grpSpPr>
          <a:xfrm rot="5400000">
            <a:off x="-1042195" y="2701132"/>
            <a:ext cx="4046538" cy="1720850"/>
            <a:chOff x="720" y="647"/>
            <a:chExt cx="4815" cy="2048"/>
          </a:xfrm>
        </p:grpSpPr>
        <p:sp>
          <p:nvSpPr>
            <p:cNvPr id="247813" name="AutoShape 5"/>
            <p:cNvSpPr>
              <a:spLocks noChangeArrowheads="1"/>
            </p:cNvSpPr>
            <p:nvPr>
              <p:custDataLst>
                <p:tags r:id="rId6"/>
              </p:custDataLst>
            </p:nvPr>
          </p:nvSpPr>
          <p:spPr bwMode="gray">
            <a:xfrm>
              <a:off x="720" y="647"/>
              <a:ext cx="4815" cy="2048"/>
            </a:xfrm>
            <a:prstGeom prst="roundRect">
              <a:avLst>
                <a:gd name="adj" fmla="val 10792"/>
              </a:avLst>
            </a:prstGeom>
            <a:solidFill>
              <a:schemeClr val="accent1"/>
            </a:solidFill>
            <a:ln w="9525">
              <a:solidFill>
                <a:schemeClr val="accent2"/>
              </a:solidFill>
              <a:round/>
            </a:ln>
            <a:effectLst/>
            <a:extLst>
              <a:ext uri="{AF507438-7753-43E0-B8FC-AC1667EBCBE1}">
                <a14:hiddenEffects xmlns:a14="http://schemas.microsoft.com/office/drawing/2010/main">
                  <a:effectLst>
                    <a:outerShdw dist="17961" dir="2700000" algn="ctr" rotWithShape="0">
                      <a:schemeClr val="accent2">
                        <a:gamma/>
                        <a:shade val="60000"/>
                        <a:invGamma/>
                      </a:schemeClr>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p>
          </p:txBody>
        </p:sp>
        <p:sp>
          <p:nvSpPr>
            <p:cNvPr id="247814" name="AutoShape 6"/>
            <p:cNvSpPr>
              <a:spLocks noChangeArrowheads="1"/>
            </p:cNvSpPr>
            <p:nvPr>
              <p:custDataLst>
                <p:tags r:id="rId7"/>
              </p:custDataLst>
            </p:nvPr>
          </p:nvSpPr>
          <p:spPr bwMode="gray">
            <a:xfrm>
              <a:off x="729" y="801"/>
              <a:ext cx="3304" cy="1748"/>
            </a:xfrm>
            <a:prstGeom prst="roundRect">
              <a:avLst>
                <a:gd name="adj" fmla="val 11176"/>
              </a:avLst>
            </a:prstGeom>
            <a:solidFill>
              <a:schemeClr val="accent1"/>
            </a:solidFill>
            <a:ln w="9525">
              <a:solidFill>
                <a:schemeClr val="accent2"/>
              </a:solidFill>
              <a:round/>
            </a:ln>
            <a:effectLst/>
            <a:extLst>
              <a:ext uri="{AF507438-7753-43E0-B8FC-AC1667EBCBE1}">
                <a14:hiddenEffects xmlns:a14="http://schemas.microsoft.com/office/drawing/2010/main">
                  <a:effectLst>
                    <a:outerShdw dist="17961" dir="2700000" algn="ctr" rotWithShape="0">
                      <a:schemeClr val="accent2">
                        <a:gamma/>
                        <a:shade val="60000"/>
                        <a:invGamma/>
                      </a:schemeClr>
                    </a:outerShdw>
                  </a:effectLst>
                </a14:hiddenEffects>
              </a:ext>
            </a:extLst>
          </p:spPr>
          <p:txBody>
            <a:bodyPr rot="10800000" vert="eaVert"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p>
          </p:txBody>
        </p:sp>
        <p:sp>
          <p:nvSpPr>
            <p:cNvPr id="247815" name="AutoShape 7"/>
            <p:cNvSpPr>
              <a:spLocks noChangeArrowheads="1"/>
            </p:cNvSpPr>
            <p:nvPr>
              <p:custDataLst>
                <p:tags r:id="rId8"/>
              </p:custDataLst>
            </p:nvPr>
          </p:nvSpPr>
          <p:spPr bwMode="gray">
            <a:xfrm>
              <a:off x="737" y="957"/>
              <a:ext cx="1696" cy="1447"/>
            </a:xfrm>
            <a:prstGeom prst="roundRect">
              <a:avLst>
                <a:gd name="adj" fmla="val 13546"/>
              </a:avLst>
            </a:prstGeom>
            <a:solidFill>
              <a:schemeClr val="hlink"/>
            </a:solidFill>
            <a:ln w="9525">
              <a:solidFill>
                <a:schemeClr val="accent2"/>
              </a:solidFill>
              <a:round/>
            </a:ln>
            <a:effectLst/>
            <a:extLst>
              <a:ext uri="{AF507438-7753-43E0-B8FC-AC1667EBCBE1}">
                <a14:hiddenEffects xmlns:a14="http://schemas.microsoft.com/office/drawing/2010/main">
                  <a:effectLst>
                    <a:outerShdw dist="17961" dir="2700000" algn="ctr" rotWithShape="0">
                      <a:schemeClr val="accent2">
                        <a:gamma/>
                        <a:shade val="60000"/>
                        <a:invGamma/>
                      </a:schemeClr>
                    </a:outerShdw>
                  </a:effectLst>
                </a14:hiddenEffects>
              </a:ext>
            </a:extLst>
          </p:spPr>
          <p:txBody>
            <a:bodyPr rot="10800000" vert="eaVert"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p>
          </p:txBody>
        </p:sp>
      </p:grpSp>
      <p:sp>
        <p:nvSpPr>
          <p:cNvPr id="247816" name="Rectangle 8"/>
          <p:cNvSpPr>
            <a:spLocks noGrp="1" noChangeArrowheads="1"/>
          </p:cNvSpPr>
          <p:nvPr>
            <p:ph type="body" idx="4294967295"/>
          </p:nvPr>
        </p:nvSpPr>
        <p:spPr bwMode="gray">
          <a:xfrm>
            <a:off x="374650" y="4460875"/>
            <a:ext cx="1211263" cy="246221"/>
          </a:xfrm>
          <a:noFill/>
        </p:spPr>
        <p:txBody>
          <a:bodyPr>
            <a:spAutoFit/>
          </a:bodyPr>
          <a:lstStyle/>
          <a:p>
            <a:pPr algn="ctr">
              <a:spcBef>
                <a:spcPct val="20000"/>
              </a:spcBef>
            </a:pPr>
            <a:r>
              <a:rPr lang="zh-CN" altLang="en-US" b="1" smtClean="0"/>
              <a:t>领导组织</a:t>
            </a:r>
            <a:endParaRPr lang="en-US" sz="1400" b="1"/>
          </a:p>
        </p:txBody>
      </p:sp>
      <p:sp>
        <p:nvSpPr>
          <p:cNvPr id="247817" name="Rectangle 9"/>
          <p:cNvSpPr>
            <a:spLocks noGrp="1" noChangeArrowheads="1"/>
          </p:cNvSpPr>
          <p:nvPr>
            <p:ph type="body" idx="4294967295"/>
          </p:nvPr>
        </p:nvSpPr>
        <p:spPr bwMode="gray">
          <a:xfrm>
            <a:off x="331788" y="3122613"/>
            <a:ext cx="1295400" cy="215444"/>
          </a:xfrm>
          <a:noFill/>
        </p:spPr>
        <p:txBody>
          <a:bodyPr>
            <a:spAutoFit/>
          </a:bodyPr>
          <a:lstStyle/>
          <a:p>
            <a:pPr algn="ctr">
              <a:spcBef>
                <a:spcPct val="20000"/>
              </a:spcBef>
            </a:pPr>
            <a:r>
              <a:rPr lang="zh-CN" altLang="en-US" sz="1400" b="1" smtClean="0">
                <a:solidFill>
                  <a:schemeClr val="folHlink"/>
                </a:solidFill>
              </a:rPr>
              <a:t>领导他人</a:t>
            </a:r>
            <a:endParaRPr lang="en-GB" sz="1400" b="1">
              <a:solidFill>
                <a:schemeClr val="folHlink"/>
              </a:solidFill>
            </a:endParaRPr>
          </a:p>
        </p:txBody>
      </p:sp>
      <p:sp>
        <p:nvSpPr>
          <p:cNvPr id="247818" name="Rectangle 10"/>
          <p:cNvSpPr>
            <a:spLocks noGrp="1" noChangeArrowheads="1"/>
          </p:cNvSpPr>
          <p:nvPr>
            <p:ph type="body" idx="4294967295"/>
          </p:nvPr>
        </p:nvSpPr>
        <p:spPr bwMode="gray">
          <a:xfrm>
            <a:off x="295275" y="1682750"/>
            <a:ext cx="1370013" cy="215444"/>
          </a:xfrm>
          <a:noFill/>
        </p:spPr>
        <p:txBody>
          <a:bodyPr>
            <a:spAutoFit/>
          </a:bodyPr>
          <a:lstStyle/>
          <a:p>
            <a:pPr algn="ctr">
              <a:spcBef>
                <a:spcPct val="20000"/>
              </a:spcBef>
            </a:pPr>
            <a:r>
              <a:rPr lang="zh-CN" altLang="en-US" sz="1400" b="1" smtClean="0">
                <a:solidFill>
                  <a:schemeClr val="bg1"/>
                </a:solidFill>
              </a:rPr>
              <a:t>领导自我</a:t>
            </a:r>
            <a:endParaRPr lang="en-GB" sz="1400" b="1">
              <a:solidFill>
                <a:schemeClr val="bg1"/>
              </a:solidFill>
            </a:endParaRPr>
          </a:p>
        </p:txBody>
      </p:sp>
      <p:sp>
        <p:nvSpPr>
          <p:cNvPr id="247820" name="Rectangle 12"/>
          <p:cNvSpPr>
            <a:spLocks noGrp="1" noChangeArrowheads="1"/>
          </p:cNvSpPr>
          <p:nvPr>
            <p:ph type="body" idx="4294967295"/>
          </p:nvPr>
        </p:nvSpPr>
        <p:spPr bwMode="gray">
          <a:xfrm>
            <a:off x="2101850" y="1303338"/>
            <a:ext cx="3122613" cy="215444"/>
          </a:xfrm>
          <a:noFill/>
        </p:spPr>
        <p:txBody>
          <a:bodyPr>
            <a:spAutoFit/>
          </a:bodyPr>
          <a:lstStyle/>
          <a:p>
            <a:r>
              <a:rPr lang="zh-CN" altLang="en-US" sz="1400" b="1" smtClean="0">
                <a:solidFill>
                  <a:schemeClr val="folHlink"/>
                </a:solidFill>
              </a:rPr>
              <a:t>思维模式</a:t>
            </a:r>
            <a:endParaRPr lang="en-GB" sz="1400" b="1">
              <a:solidFill>
                <a:schemeClr val="folHlink"/>
              </a:solidFill>
            </a:endParaRPr>
          </a:p>
        </p:txBody>
      </p:sp>
      <p:sp>
        <p:nvSpPr>
          <p:cNvPr id="247821" name="Rectangle 13"/>
          <p:cNvSpPr>
            <a:spLocks noGrp="1" noChangeArrowheads="1"/>
          </p:cNvSpPr>
          <p:nvPr>
            <p:ph type="body" idx="4294967295"/>
          </p:nvPr>
        </p:nvSpPr>
        <p:spPr bwMode="gray">
          <a:xfrm>
            <a:off x="5489575" y="1303338"/>
            <a:ext cx="3122613" cy="215444"/>
          </a:xfrm>
          <a:noFill/>
        </p:spPr>
        <p:txBody>
          <a:bodyPr/>
          <a:lstStyle/>
          <a:p>
            <a:r>
              <a:rPr lang="zh-CN" altLang="en-US" sz="1400" b="1" smtClean="0">
                <a:solidFill>
                  <a:schemeClr val="folHlink"/>
                </a:solidFill>
              </a:rPr>
              <a:t>行为变化</a:t>
            </a:r>
            <a:endParaRPr lang="en-GB" sz="1400" b="1">
              <a:solidFill>
                <a:schemeClr val="folHlink"/>
              </a:solidFill>
            </a:endParaRPr>
          </a:p>
        </p:txBody>
      </p:sp>
      <p:sp>
        <p:nvSpPr>
          <p:cNvPr id="247822" name="Rectangle 14"/>
          <p:cNvSpPr>
            <a:spLocks noGrp="1" noChangeArrowheads="1"/>
          </p:cNvSpPr>
          <p:nvPr>
            <p:ph type="body" idx="4294967295"/>
          </p:nvPr>
        </p:nvSpPr>
        <p:spPr bwMode="gray">
          <a:xfrm>
            <a:off x="2101850" y="1682750"/>
            <a:ext cx="3122613" cy="861774"/>
          </a:xfrm>
          <a:noFill/>
        </p:spPr>
        <p:txBody>
          <a:bodyPr>
            <a:spAutoFit/>
          </a:bodyPr>
          <a:lstStyle/>
          <a:p>
            <a:r>
              <a:rPr lang="zh-CN" altLang="en-US" sz="1400" b="1" smtClean="0">
                <a:solidFill>
                  <a:schemeClr val="folHlink"/>
                </a:solidFill>
              </a:rPr>
              <a:t>从：</a:t>
            </a:r>
            <a:r>
              <a:rPr lang="zh-CN" altLang="en-US" sz="1400" smtClean="0"/>
              <a:t>环境</a:t>
            </a:r>
            <a:r>
              <a:rPr lang="en-US" altLang="zh-CN" sz="1400" smtClean="0"/>
              <a:t>/</a:t>
            </a:r>
            <a:r>
              <a:rPr lang="zh-CN" altLang="en-US" sz="1400"/>
              <a:t>形势</a:t>
            </a:r>
            <a:r>
              <a:rPr lang="zh-CN" altLang="en-US" sz="1400" smtClean="0"/>
              <a:t>的“受害者”</a:t>
            </a:r>
            <a:endParaRPr lang="en-GB" sz="1400"/>
          </a:p>
          <a:p>
            <a:endParaRPr lang="en-US" sz="1400"/>
          </a:p>
          <a:p>
            <a:endParaRPr lang="en-US" sz="1400"/>
          </a:p>
          <a:p>
            <a:r>
              <a:rPr lang="zh-CN" altLang="en-US" sz="1400" b="1" smtClean="0">
                <a:solidFill>
                  <a:schemeClr val="folHlink"/>
                </a:solidFill>
              </a:rPr>
              <a:t>至：</a:t>
            </a:r>
            <a:r>
              <a:rPr lang="zh-CN" altLang="en-US" sz="1400" smtClean="0"/>
              <a:t>自身经历的“掌控者”</a:t>
            </a:r>
            <a:endParaRPr lang="en-GB" sz="1400"/>
          </a:p>
        </p:txBody>
      </p:sp>
      <p:sp>
        <p:nvSpPr>
          <p:cNvPr id="247823" name="Rectangle 15"/>
          <p:cNvSpPr>
            <a:spLocks noGrp="1" noChangeArrowheads="1"/>
          </p:cNvSpPr>
          <p:nvPr>
            <p:ph type="body" idx="4294967295"/>
          </p:nvPr>
        </p:nvSpPr>
        <p:spPr bwMode="gray">
          <a:xfrm>
            <a:off x="5489575" y="1682750"/>
            <a:ext cx="3122613" cy="861774"/>
          </a:xfrm>
          <a:noFill/>
        </p:spPr>
        <p:txBody>
          <a:bodyPr>
            <a:spAutoFit/>
          </a:bodyPr>
          <a:lstStyle/>
          <a:p>
            <a:r>
              <a:rPr lang="zh-CN" altLang="en-US" sz="1400" b="1" smtClean="0">
                <a:solidFill>
                  <a:schemeClr val="folHlink"/>
                </a:solidFill>
              </a:rPr>
              <a:t>从：</a:t>
            </a:r>
            <a:r>
              <a:rPr lang="zh-CN" altLang="en-US" sz="1400" smtClean="0"/>
              <a:t>未达到理想结果时指责他人或者找借口</a:t>
            </a:r>
            <a:endParaRPr lang="en-GB" sz="1400"/>
          </a:p>
          <a:p>
            <a:endParaRPr lang="en-US" sz="1400"/>
          </a:p>
          <a:p>
            <a:r>
              <a:rPr lang="zh-CN" altLang="en-US" sz="1400" b="1" smtClean="0">
                <a:solidFill>
                  <a:schemeClr val="folHlink"/>
                </a:solidFill>
              </a:rPr>
              <a:t>至：</a:t>
            </a:r>
            <a:r>
              <a:rPr lang="zh-CN" altLang="en-US" sz="1400" smtClean="0"/>
              <a:t>调整自身行为，以产生不同的结果</a:t>
            </a:r>
            <a:endParaRPr lang="en-GB" sz="1400"/>
          </a:p>
        </p:txBody>
      </p:sp>
      <p:sp>
        <p:nvSpPr>
          <p:cNvPr id="247824" name="Rectangle 16"/>
          <p:cNvSpPr>
            <a:spLocks noGrp="1" noChangeArrowheads="1"/>
          </p:cNvSpPr>
          <p:nvPr>
            <p:ph type="body" idx="4294967295"/>
          </p:nvPr>
        </p:nvSpPr>
        <p:spPr bwMode="gray">
          <a:xfrm>
            <a:off x="2101850" y="3122613"/>
            <a:ext cx="3122613" cy="861774"/>
          </a:xfrm>
          <a:noFill/>
        </p:spPr>
        <p:txBody>
          <a:bodyPr>
            <a:spAutoFit/>
          </a:bodyPr>
          <a:lstStyle/>
          <a:p>
            <a:r>
              <a:rPr lang="zh-CN" altLang="en-US" sz="1400" b="1" smtClean="0">
                <a:solidFill>
                  <a:schemeClr val="folHlink"/>
                </a:solidFill>
              </a:rPr>
              <a:t>从：</a:t>
            </a:r>
            <a:r>
              <a:rPr lang="zh-CN" altLang="en-US" sz="1400" smtClean="0"/>
              <a:t>坚信有些人是“顽石</a:t>
            </a:r>
            <a:r>
              <a:rPr lang="zh-CN" altLang="en-US" sz="1400"/>
              <a:t>”</a:t>
            </a:r>
            <a:r>
              <a:rPr lang="zh-CN" altLang="en-US" sz="1400" smtClean="0"/>
              <a:t>，无法改变</a:t>
            </a:r>
            <a:endParaRPr lang="en-US" altLang="zh-CN" sz="1400" smtClean="0"/>
          </a:p>
          <a:p>
            <a:endParaRPr lang="en-GB" sz="1400"/>
          </a:p>
          <a:p>
            <a:endParaRPr lang="en-US" sz="1400" b="1">
              <a:solidFill>
                <a:schemeClr val="folHlink"/>
              </a:solidFill>
            </a:endParaRPr>
          </a:p>
          <a:p>
            <a:r>
              <a:rPr lang="zh-CN" altLang="en-US" sz="1400" b="1" smtClean="0">
                <a:solidFill>
                  <a:schemeClr val="folHlink"/>
                </a:solidFill>
              </a:rPr>
              <a:t>至：</a:t>
            </a:r>
            <a:r>
              <a:rPr lang="zh-CN" altLang="en-US" sz="1400" smtClean="0"/>
              <a:t>坚信人是有能力成长的</a:t>
            </a:r>
            <a:endParaRPr lang="en-US" sz="1400" i="1"/>
          </a:p>
        </p:txBody>
      </p:sp>
      <p:sp>
        <p:nvSpPr>
          <p:cNvPr id="247825" name="Rectangle 17"/>
          <p:cNvSpPr>
            <a:spLocks noGrp="1" noChangeArrowheads="1"/>
          </p:cNvSpPr>
          <p:nvPr>
            <p:ph type="body" idx="4294967295"/>
          </p:nvPr>
        </p:nvSpPr>
        <p:spPr bwMode="gray">
          <a:xfrm>
            <a:off x="5489575" y="3122613"/>
            <a:ext cx="3122613" cy="1077218"/>
          </a:xfrm>
          <a:noFill/>
        </p:spPr>
        <p:txBody>
          <a:bodyPr>
            <a:spAutoFit/>
          </a:bodyPr>
          <a:lstStyle/>
          <a:p>
            <a:r>
              <a:rPr lang="zh-CN" altLang="en-US" sz="1400" b="1" smtClean="0">
                <a:solidFill>
                  <a:schemeClr val="folHlink"/>
                </a:solidFill>
              </a:rPr>
              <a:t>从：</a:t>
            </a:r>
            <a:r>
              <a:rPr lang="zh-CN" altLang="en-US" sz="1400" smtClean="0"/>
              <a:t>简单地指导他人</a:t>
            </a:r>
            <a:endParaRPr lang="en-GB" sz="1400"/>
          </a:p>
          <a:p>
            <a:endParaRPr lang="en-US" sz="1400" b="1">
              <a:solidFill>
                <a:schemeClr val="folHlink"/>
              </a:solidFill>
            </a:endParaRPr>
          </a:p>
          <a:p>
            <a:endParaRPr lang="en-GB" sz="1400" b="1" smtClean="0">
              <a:solidFill>
                <a:schemeClr val="folHlink"/>
              </a:solidFill>
            </a:endParaRPr>
          </a:p>
          <a:p>
            <a:r>
              <a:rPr lang="zh-CN" altLang="en-US" sz="1400" b="1" smtClean="0">
                <a:solidFill>
                  <a:schemeClr val="folHlink"/>
                </a:solidFill>
              </a:rPr>
              <a:t>至：</a:t>
            </a:r>
            <a:r>
              <a:rPr lang="zh-CN" altLang="en-US" sz="1400" smtClean="0"/>
              <a:t>担任教练，引导行为、根本思维模式、动机和信念的转变</a:t>
            </a:r>
            <a:endParaRPr lang="en-GB" sz="1400"/>
          </a:p>
        </p:txBody>
      </p:sp>
      <p:sp>
        <p:nvSpPr>
          <p:cNvPr id="247826" name="Rectangle 18"/>
          <p:cNvSpPr>
            <a:spLocks noGrp="1" noChangeArrowheads="1"/>
          </p:cNvSpPr>
          <p:nvPr>
            <p:ph type="body" idx="4294967295"/>
          </p:nvPr>
        </p:nvSpPr>
        <p:spPr bwMode="gray">
          <a:xfrm>
            <a:off x="2101850" y="4460875"/>
            <a:ext cx="3122613" cy="646331"/>
          </a:xfrm>
          <a:noFill/>
        </p:spPr>
        <p:txBody>
          <a:bodyPr>
            <a:spAutoFit/>
          </a:bodyPr>
          <a:lstStyle/>
          <a:p>
            <a:r>
              <a:rPr lang="zh-CN" altLang="en-US" sz="1400" b="1" smtClean="0">
                <a:solidFill>
                  <a:schemeClr val="folHlink"/>
                </a:solidFill>
              </a:rPr>
              <a:t>从：</a:t>
            </a:r>
            <a:r>
              <a:rPr lang="zh-CN" altLang="en-US" sz="1400" smtClean="0"/>
              <a:t>将组织视为机器</a:t>
            </a:r>
            <a:endParaRPr lang="en-GB" sz="1400"/>
          </a:p>
          <a:p>
            <a:endParaRPr lang="en-US" sz="1400" b="1">
              <a:solidFill>
                <a:schemeClr val="folHlink"/>
              </a:solidFill>
            </a:endParaRPr>
          </a:p>
          <a:p>
            <a:r>
              <a:rPr lang="zh-CN" altLang="en-US" sz="1400" b="1" smtClean="0">
                <a:solidFill>
                  <a:schemeClr val="folHlink"/>
                </a:solidFill>
              </a:rPr>
              <a:t>至：</a:t>
            </a:r>
            <a:r>
              <a:rPr lang="zh-CN" altLang="en-US" sz="1400" smtClean="0"/>
              <a:t>将组织视为能够被我影响的</a:t>
            </a:r>
            <a:r>
              <a:rPr lang="zh-CN" altLang="en-US" sz="1400"/>
              <a:t>有生物</a:t>
            </a:r>
            <a:endParaRPr lang="en-GB" sz="1400"/>
          </a:p>
        </p:txBody>
      </p:sp>
      <p:sp>
        <p:nvSpPr>
          <p:cNvPr id="247827" name="Rectangle 19"/>
          <p:cNvSpPr>
            <a:spLocks noGrp="1" noChangeArrowheads="1"/>
          </p:cNvSpPr>
          <p:nvPr>
            <p:ph type="body" idx="4294967295"/>
          </p:nvPr>
        </p:nvSpPr>
        <p:spPr bwMode="gray">
          <a:xfrm>
            <a:off x="5489575" y="4460875"/>
            <a:ext cx="3122613" cy="646331"/>
          </a:xfrm>
          <a:noFill/>
        </p:spPr>
        <p:txBody>
          <a:bodyPr>
            <a:spAutoFit/>
          </a:bodyPr>
          <a:lstStyle/>
          <a:p>
            <a:r>
              <a:rPr lang="zh-CN" altLang="en-US" sz="1400" b="1" smtClean="0">
                <a:solidFill>
                  <a:schemeClr val="folHlink"/>
                </a:solidFill>
              </a:rPr>
              <a:t>从：</a:t>
            </a:r>
            <a:r>
              <a:rPr lang="zh-CN" altLang="en-US" sz="1400" smtClean="0"/>
              <a:t>仅管理业绩</a:t>
            </a:r>
            <a:r>
              <a:rPr lang="en-GB" sz="1400" smtClean="0"/>
              <a:t> </a:t>
            </a:r>
            <a:endParaRPr lang="en-GB" sz="1400"/>
          </a:p>
          <a:p>
            <a:endParaRPr lang="en-GB" sz="1400" b="1" smtClean="0">
              <a:solidFill>
                <a:schemeClr val="folHlink"/>
              </a:solidFill>
            </a:endParaRPr>
          </a:p>
          <a:p>
            <a:r>
              <a:rPr lang="zh-CN" altLang="en-US" sz="1400" b="1" smtClean="0">
                <a:solidFill>
                  <a:schemeClr val="folHlink"/>
                </a:solidFill>
              </a:rPr>
              <a:t>至：</a:t>
            </a:r>
            <a:r>
              <a:rPr lang="en-GB" sz="1400" smtClean="0"/>
              <a:t> </a:t>
            </a:r>
            <a:r>
              <a:rPr lang="zh-CN" altLang="en-US" sz="1400" smtClean="0"/>
              <a:t>同时管理业绩和组织健康度</a:t>
            </a:r>
            <a:endParaRPr lang="en-GB" sz="1400"/>
          </a:p>
        </p:txBody>
      </p:sp>
      <p:sp>
        <p:nvSpPr>
          <p:cNvPr id="247828" name="Line 20"/>
          <p:cNvSpPr>
            <a:spLocks noChangeShapeType="1"/>
          </p:cNvSpPr>
          <p:nvPr/>
        </p:nvSpPr>
        <p:spPr bwMode="gray">
          <a:xfrm>
            <a:off x="1954212" y="3021013"/>
            <a:ext cx="6783388" cy="0"/>
          </a:xfrm>
          <a:prstGeom prst="line">
            <a:avLst/>
          </a:prstGeom>
          <a:noFill/>
          <a:ln w="12700">
            <a:solidFill>
              <a:srgbClr val="808080"/>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p>
        </p:txBody>
      </p:sp>
      <p:sp>
        <p:nvSpPr>
          <p:cNvPr id="247829" name="Line 21"/>
          <p:cNvSpPr>
            <a:spLocks noChangeShapeType="1"/>
          </p:cNvSpPr>
          <p:nvPr/>
        </p:nvSpPr>
        <p:spPr bwMode="gray">
          <a:xfrm>
            <a:off x="1954212" y="4321175"/>
            <a:ext cx="6783388" cy="0"/>
          </a:xfrm>
          <a:prstGeom prst="line">
            <a:avLst/>
          </a:prstGeom>
          <a:noFill/>
          <a:ln w="12700">
            <a:solidFill>
              <a:srgbClr val="808080"/>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p>
        </p:txBody>
      </p:sp>
      <p:sp>
        <p:nvSpPr>
          <p:cNvPr id="247835" name="Rectangle 27"/>
          <p:cNvSpPr>
            <a:spLocks noGrp="1" noChangeArrowheads="1"/>
          </p:cNvSpPr>
          <p:nvPr>
            <p:ph type="title"/>
          </p:nvPr>
        </p:nvSpPr>
        <p:spPr>
          <a:xfrm>
            <a:off x="119062" y="230188"/>
            <a:ext cx="8618538" cy="292388"/>
          </a:xfrm>
        </p:spPr>
        <p:txBody>
          <a:bodyPr/>
          <a:lstStyle/>
          <a:p>
            <a:r>
              <a:rPr lang="en-US" altLang="zh-CN" smtClean="0"/>
              <a:t>	</a:t>
            </a:r>
            <a:r>
              <a:rPr lang="zh-CN" altLang="en-US" smtClean="0"/>
              <a:t>重心平衡的领导方式的核心是促进思维模式和行为的改变</a:t>
            </a:r>
            <a:endParaRPr lang="en-US"/>
          </a:p>
        </p:txBody>
      </p:sp>
      <p:sp>
        <p:nvSpPr>
          <p:cNvPr id="247837" name="AutoShape 29"/>
          <p:cNvSpPr>
            <a:spLocks noGrp="1" noChangeArrowheads="1"/>
          </p:cNvSpPr>
          <p:nvPr>
            <p:ph type="body" idx="4294967295"/>
          </p:nvPr>
        </p:nvSpPr>
        <p:spPr>
          <a:xfrm>
            <a:off x="8405299" y="285750"/>
            <a:ext cx="335476" cy="212366"/>
          </a:xfrm>
          <a:prstGeom prst="leftRightArrow">
            <a:avLst>
              <a:gd name="adj1" fmla="val 100000"/>
              <a:gd name="adj2" fmla="val 0"/>
            </a:avLst>
          </a:prstGeom>
          <a:noFill/>
        </p:spPr>
        <p:txBody>
          <a:bodyPr wrap="none" lIns="27432" bIns="27432">
            <a:spAutoFit/>
          </a:bodyPr>
          <a:lstStyle/>
          <a:p>
            <a:pPr algn="r"/>
            <a:r>
              <a:rPr lang="zh-CN" altLang="en-US" sz="1200" smtClean="0">
                <a:solidFill>
                  <a:srgbClr val="808080"/>
                </a:solidFill>
              </a:rPr>
              <a:t>示例</a:t>
            </a:r>
            <a:endParaRPr lang="en-US" sz="1200">
              <a:solidFill>
                <a:srgbClr val="808080"/>
              </a:solidFill>
            </a:endParaRPr>
          </a:p>
        </p:txBody>
      </p:sp>
      <p:cxnSp>
        <p:nvCxnSpPr>
          <p:cNvPr id="247838" name="AutoShape 30"/>
          <p:cNvCxnSpPr>
            <a:cxnSpLocks noChangeShapeType="1"/>
            <a:stCxn id="247837" idx="2"/>
            <a:endCxn id="247837" idx="4"/>
          </p:cNvCxnSpPr>
          <p:nvPr/>
        </p:nvCxnSpPr>
        <p:spPr bwMode="auto">
          <a:xfrm flipH="1">
            <a:off x="8405299" y="285750"/>
            <a:ext cx="0" cy="212366"/>
          </a:xfrm>
          <a:prstGeom prst="straightConnector1">
            <a:avLst/>
          </a:prstGeom>
          <a:noFill/>
          <a:ln w="9525">
            <a:solidFill>
              <a:srgbClr val="808080"/>
            </a:solidFill>
            <a:round/>
          </a:ln>
          <a:extLst>
            <a:ext uri="{909E8E84-426E-40DD-AFC4-6F175D3DCCD1}">
              <a14:hiddenFill xmlns:a14="http://schemas.microsoft.com/office/drawing/2010/main">
                <a:noFill/>
              </a14:hiddenFill>
            </a:ext>
          </a:extLst>
        </p:spPr>
      </p:cxnSp>
      <p:cxnSp>
        <p:nvCxnSpPr>
          <p:cNvPr id="247839" name="AutoShape 31"/>
          <p:cNvCxnSpPr>
            <a:cxnSpLocks noChangeShapeType="1"/>
            <a:stCxn id="247837" idx="4"/>
            <a:endCxn id="247837" idx="6"/>
          </p:cNvCxnSpPr>
          <p:nvPr/>
        </p:nvCxnSpPr>
        <p:spPr bwMode="auto">
          <a:xfrm>
            <a:off x="8405299" y="498116"/>
            <a:ext cx="335476" cy="0"/>
          </a:xfrm>
          <a:prstGeom prst="straightConnector1">
            <a:avLst/>
          </a:prstGeom>
          <a:noFill/>
          <a:ln w="25400">
            <a:solidFill>
              <a:srgbClr val="808080"/>
            </a:solidFill>
            <a:round/>
          </a:ln>
          <a:extLst>
            <a:ext uri="{909E8E84-426E-40DD-AFC4-6F175D3DCCD1}">
              <a14:hiddenFill xmlns:a14="http://schemas.microsoft.com/office/drawing/2010/main">
                <a:noFill/>
              </a14:hiddenFill>
            </a:ext>
          </a:extLst>
        </p:spPr>
      </p:cxnSp>
      <p:sp>
        <p:nvSpPr>
          <p:cNvPr id="25"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
        <p:nvSpPr>
          <p:cNvPr id="26" name="Marvin Title Tracker Circle"/>
          <p:cNvSpPr/>
          <p:nvPr/>
        </p:nvSpPr>
        <p:spPr>
          <a:xfrm>
            <a:off x="119063" y="230188"/>
            <a:ext cx="292608" cy="292608"/>
          </a:xfrm>
          <a:prstGeom prst="ellipse">
            <a:avLst/>
          </a:prstGeom>
          <a:solidFill>
            <a:schemeClr val="accent1"/>
          </a:solidFill>
          <a:ln>
            <a:solidFill>
              <a:schemeClr val="bg1"/>
            </a:solidFill>
          </a:ln>
        </p:spPr>
        <p:txBody>
          <a:bodyPr vert="horz" lIns="3810" tIns="0" rIns="3810" bIns="0" rtlCol="0" anchor="ctr" anchorCtr="1">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chemeClr val="tx2"/>
              </a:buClr>
            </a:pPr>
            <a:r>
              <a:rPr lang="en-US" sz="1900" b="1" smtClean="0">
                <a:solidFill>
                  <a:schemeClr val="tx2"/>
                </a:solidFill>
              </a:rPr>
              <a:t>A</a:t>
            </a:r>
            <a:endParaRPr lang="en-US" sz="1900" b="1">
              <a:solidFill>
                <a:schemeClr val="tx2"/>
              </a:solidFill>
            </a:endParaRPr>
          </a:p>
        </p:txBody>
      </p:sp>
      <p:sp>
        <p:nvSpPr>
          <p:cNvPr id="28" name="1. On-page tracker"/>
          <p:cNvSpPr>
            <a:spLocks noChangeArrowheads="1"/>
          </p:cNvSpPr>
          <p:nvPr/>
        </p:nvSpPr>
        <p:spPr bwMode="auto">
          <a:xfrm>
            <a:off x="119063" y="26988"/>
            <a:ext cx="161582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a:solidFill>
                  <a:srgbClr val="808080"/>
                </a:solidFill>
              </a:rPr>
              <a:t>领导力培训</a:t>
            </a:r>
            <a:r>
              <a:rPr lang="zh-CN" altLang="en-US" sz="1400" smtClean="0">
                <a:solidFill>
                  <a:srgbClr val="808080"/>
                </a:solidFill>
              </a:rPr>
              <a:t>：</a:t>
            </a:r>
            <a:r>
              <a:rPr lang="zh-CN" altLang="en-US" sz="1400">
                <a:solidFill>
                  <a:srgbClr val="808080"/>
                </a:solidFill>
              </a:rPr>
              <a:t>研讨会</a:t>
            </a:r>
            <a:endParaRPr lang="en-US" altLang="zh-CN" sz="1400">
              <a:solidFill>
                <a:srgbClr val="808080"/>
              </a:solidFill>
            </a:endParaRPr>
          </a:p>
        </p:txBody>
      </p:sp>
    </p:spTree>
    <p:extLst>
      <p:ext uri="{BB962C8B-B14F-4D97-AF65-F5344CB8AC3E}">
        <p14:creationId xmlns:p14="http://schemas.microsoft.com/office/powerpoint/2010/main" val="2542469071"/>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graphicFrame>
        <p:nvGraphicFramePr>
          <p:cNvPr id="1458178" name="Rectangle 2" hidden="1"/>
          <p:cNvGraphicFramePr>
            <a:graphicFrameLocks noChangeAspect="1"/>
          </p:cNvGraphicFramePr>
          <p:nvPr>
            <p:custDataLst>
              <p:tags r:id="rId3"/>
            </p:custDataLst>
            <p:extLst/>
          </p:nvPr>
        </p:nvGraphicFramePr>
        <p:xfrm>
          <a:off x="0" y="0"/>
          <a:ext cx="158750" cy="158750"/>
        </p:xfrm>
        <a:graphic>
          <a:graphicData uri="http://schemas.openxmlformats.org/presentationml/2006/ole">
            <mc:AlternateContent>
              <mc:Choice xmlns:v="urn:schemas-microsoft-com:vml" Requires="v">
                <p:oleObj spid="_x0000_s1053" name="think-cell Slide" r:id="rId4" imgW="158750" imgH="158750" progId="TCLayout.ActiveDocument.1">
                  <p:embed/>
                </p:oleObj>
              </mc:Choice>
              <mc:Fallback>
                <p:oleObj name="think-cell Slide"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1458244" name="Rectangle 68"/>
          <p:cNvSpPr>
            <a:spLocks noChangeArrowheads="1"/>
          </p:cNvSpPr>
          <p:nvPr/>
        </p:nvSpPr>
        <p:spPr bwMode="gray">
          <a:xfrm>
            <a:off x="1246950" y="1414463"/>
            <a:ext cx="7401750" cy="4593878"/>
          </a:xfrm>
          <a:prstGeom prst="rect">
            <a:avLst/>
          </a:prstGeom>
          <a:solidFill>
            <a:schemeClr val="accent1">
              <a:alpha val="60001"/>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p>
        </p:txBody>
      </p:sp>
      <p:sp>
        <p:nvSpPr>
          <p:cNvPr id="1458181" name="Rectangle 5"/>
          <p:cNvSpPr>
            <a:spLocks noGrp="1" noChangeArrowheads="1"/>
          </p:cNvSpPr>
          <p:nvPr>
            <p:ph type="title"/>
            <p:custDataLst>
              <p:tags r:id="rId6"/>
            </p:custDataLst>
          </p:nvPr>
        </p:nvSpPr>
        <p:spPr>
          <a:xfrm>
            <a:off x="119062" y="251668"/>
            <a:ext cx="8618538" cy="584775"/>
          </a:xfrm>
        </p:spPr>
        <p:txBody>
          <a:bodyPr/>
          <a:lstStyle/>
          <a:p>
            <a:r>
              <a:rPr lang="en-US" altLang="zh-CN" smtClean="0"/>
              <a:t>	</a:t>
            </a:r>
            <a:r>
              <a:rPr lang="zh-CN" altLang="en-US" smtClean="0"/>
              <a:t>在每次研讨会中嵌入包含五个要素的重心平衡式领导力模型，从而促进深入且有意义的转型</a:t>
            </a:r>
            <a:endParaRPr lang="en-US"/>
          </a:p>
        </p:txBody>
      </p:sp>
      <p:sp>
        <p:nvSpPr>
          <p:cNvPr id="1458183" name="Line 7"/>
          <p:cNvSpPr>
            <a:spLocks noChangeShapeType="1"/>
          </p:cNvSpPr>
          <p:nvPr/>
        </p:nvSpPr>
        <p:spPr bwMode="gray">
          <a:xfrm>
            <a:off x="1239837" y="4056080"/>
            <a:ext cx="7408863" cy="0"/>
          </a:xfrm>
          <a:prstGeom prst="line">
            <a:avLst/>
          </a:prstGeom>
          <a:noFill/>
          <a:ln w="3175">
            <a:solidFill>
              <a:srgbClr val="808080"/>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p>
        </p:txBody>
      </p:sp>
      <p:sp>
        <p:nvSpPr>
          <p:cNvPr id="1458185" name="Rectangle 9"/>
          <p:cNvSpPr>
            <a:spLocks noChangeArrowheads="1"/>
          </p:cNvSpPr>
          <p:nvPr/>
        </p:nvSpPr>
        <p:spPr bwMode="gray">
          <a:xfrm>
            <a:off x="1295401" y="1460500"/>
            <a:ext cx="2430174" cy="730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探索幸福和变革的意义</a:t>
            </a:r>
            <a:endParaRPr lang="en-US" altLang="zh-CN" sz="1200" smtClean="0">
              <a:latin typeface="Arial" pitchFamily="34" charset="0"/>
              <a:cs typeface="Arial" pitchFamily="34" charset="0"/>
            </a:endParaRPr>
          </a:p>
          <a:p>
            <a:pPr marL="193675" lvl="1" indent="-192088" defTabSz="895350">
              <a:lnSpc>
                <a:spcPct val="90000"/>
              </a:lnSpc>
              <a:buClr>
                <a:schemeClr val="folHlink"/>
              </a:buClr>
              <a:buFont typeface="Arial"/>
              <a:buChar char="▪"/>
            </a:pPr>
            <a:r>
              <a:rPr lang="zh-CN" altLang="en-US" sz="1200" smtClean="0"/>
              <a:t>帮助他人</a:t>
            </a:r>
            <a:r>
              <a:rPr lang="zh-CN" altLang="en-GB" sz="1200" smtClean="0"/>
              <a:t>发现</a:t>
            </a:r>
            <a:r>
              <a:rPr lang="zh-CN" altLang="en-US" sz="1200" smtClean="0"/>
              <a:t>其</a:t>
            </a:r>
            <a:r>
              <a:rPr lang="zh-CN" altLang="en-GB" sz="1200" smtClean="0"/>
              <a:t>优点和长处，</a:t>
            </a:r>
            <a:r>
              <a:rPr lang="zh-CN" altLang="en-US" sz="1200" smtClean="0"/>
              <a:t>并</a:t>
            </a:r>
            <a:r>
              <a:rPr lang="zh-CN" altLang="en-GB" sz="1200" smtClean="0"/>
              <a:t>将它们应用于工作中，以达到激励他人</a:t>
            </a:r>
            <a:r>
              <a:rPr lang="zh-CN" altLang="en-US" sz="1200"/>
              <a:t>运用</a:t>
            </a:r>
            <a:r>
              <a:rPr lang="zh-CN" altLang="en-GB" sz="1200" smtClean="0"/>
              <a:t>自身资源创造价值的目的 </a:t>
            </a:r>
            <a:endParaRPr lang="en-US" sz="1200">
              <a:latin typeface="Arial" pitchFamily="34" charset="0"/>
              <a:cs typeface="Arial" pitchFamily="34" charset="0"/>
            </a:endParaRPr>
          </a:p>
        </p:txBody>
      </p:sp>
      <p:sp>
        <p:nvSpPr>
          <p:cNvPr id="1458186" name="Rectangle 10"/>
          <p:cNvSpPr>
            <a:spLocks noChangeArrowheads="1"/>
          </p:cNvSpPr>
          <p:nvPr/>
        </p:nvSpPr>
        <p:spPr bwMode="gray">
          <a:xfrm>
            <a:off x="3790913" y="1460500"/>
            <a:ext cx="2704344"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通过了解领导者的过往经验（包括失败经验），挖掘作为一个领导者的价值和意义</a:t>
            </a:r>
            <a:endParaRPr lang="en-US" altLang="zh-CN" sz="1200">
              <a:latin typeface="Arial" pitchFamily="34" charset="0"/>
              <a:cs typeface="Arial" pitchFamily="34" charset="0"/>
            </a:endParaRPr>
          </a:p>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与团队组员共同讨论团队使命和愿景，以明确团队价值观和意义</a:t>
            </a:r>
            <a:endParaRPr lang="zh-CN" altLang="en-US" sz="1200">
              <a:latin typeface="Arial" pitchFamily="34" charset="0"/>
              <a:cs typeface="Arial" pitchFamily="34" charset="0"/>
            </a:endParaRPr>
          </a:p>
        </p:txBody>
      </p:sp>
      <p:sp>
        <p:nvSpPr>
          <p:cNvPr id="1458191" name="Rectangle 15"/>
          <p:cNvSpPr>
            <a:spLocks noChangeArrowheads="1"/>
          </p:cNvSpPr>
          <p:nvPr/>
        </p:nvSpPr>
        <p:spPr bwMode="gray">
          <a:xfrm>
            <a:off x="1295400" y="2478174"/>
            <a:ext cx="2430174" cy="730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80975" lvl="1" indent="-179388" defTabSz="895350">
              <a:spcBef>
                <a:spcPct val="75000"/>
              </a:spcBef>
              <a:buClr>
                <a:schemeClr val="folHlink"/>
              </a:buClr>
              <a:buFont typeface="Arial"/>
              <a:buChar char="▪"/>
            </a:pPr>
            <a:r>
              <a:rPr lang="zh-CN" altLang="en-US" sz="1200" smtClean="0"/>
              <a:t>敢于</a:t>
            </a:r>
            <a:r>
              <a:rPr lang="zh-CN" altLang="en-GB" sz="1200" smtClean="0"/>
              <a:t>质疑各种假设</a:t>
            </a:r>
            <a:r>
              <a:rPr lang="zh-CN" altLang="en-US" sz="1200" smtClean="0"/>
              <a:t>或者固有观念</a:t>
            </a:r>
            <a:r>
              <a:rPr lang="zh-CN" altLang="en-GB" sz="1200" smtClean="0"/>
              <a:t>，</a:t>
            </a:r>
            <a:r>
              <a:rPr lang="zh-CN" altLang="en-US" sz="1200"/>
              <a:t>不管面对多棘手的问题，都能够将其视为可以找到更具建设性意义和更有创意的解决方案的机会</a:t>
            </a:r>
            <a:endParaRPr lang="en-US" altLang="zh-CN" sz="1200"/>
          </a:p>
        </p:txBody>
      </p:sp>
      <p:sp>
        <p:nvSpPr>
          <p:cNvPr id="1458192" name="Rectangle 16"/>
          <p:cNvSpPr>
            <a:spLocks noChangeArrowheads="1"/>
          </p:cNvSpPr>
          <p:nvPr/>
        </p:nvSpPr>
        <p:spPr bwMode="gray">
          <a:xfrm>
            <a:off x="3790914" y="2478173"/>
            <a:ext cx="2704344" cy="730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通过观察、暂停和调整、分析谈话维持积极的心态，从而促进有效沟通，欣赏并帮助提高他人的信心和潜能</a:t>
            </a:r>
            <a:endParaRPr lang="zh-CN" altLang="en-US" sz="1200">
              <a:latin typeface="Arial" pitchFamily="34" charset="0"/>
              <a:cs typeface="Arial" pitchFamily="34" charset="0"/>
            </a:endParaRPr>
          </a:p>
        </p:txBody>
      </p:sp>
      <p:sp>
        <p:nvSpPr>
          <p:cNvPr id="1458195" name="Rectangle 19"/>
          <p:cNvSpPr>
            <a:spLocks noChangeArrowheads="1"/>
          </p:cNvSpPr>
          <p:nvPr/>
        </p:nvSpPr>
        <p:spPr bwMode="gray">
          <a:xfrm>
            <a:off x="1295401" y="4144892"/>
            <a:ext cx="2430174" cy="730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80975" lvl="1" indent="-179388" defTabSz="895350">
              <a:spcBef>
                <a:spcPct val="75000"/>
              </a:spcBef>
              <a:buClr>
                <a:schemeClr val="folHlink"/>
              </a:buClr>
              <a:buFont typeface="Arial"/>
              <a:buChar char="▪"/>
            </a:pPr>
            <a:r>
              <a:rPr lang="zh-CN" altLang="en-US" sz="1200"/>
              <a:t>培养</a:t>
            </a:r>
            <a:r>
              <a:rPr lang="zh-CN" altLang="en-GB" sz="1200"/>
              <a:t>自信</a:t>
            </a:r>
            <a:r>
              <a:rPr lang="zh-CN" altLang="en-US" sz="1200"/>
              <a:t>，力争上游</a:t>
            </a:r>
            <a:r>
              <a:rPr lang="zh-CN" altLang="en-GB" sz="1200" smtClean="0"/>
              <a:t>，</a:t>
            </a:r>
            <a:r>
              <a:rPr lang="zh-CN" altLang="en-US" sz="1200"/>
              <a:t>看到</a:t>
            </a:r>
            <a:r>
              <a:rPr lang="zh-CN" altLang="en-GB" sz="1200" smtClean="0"/>
              <a:t>风险</a:t>
            </a:r>
            <a:r>
              <a:rPr lang="zh-CN" altLang="en-GB" sz="1200"/>
              <a:t>和不确定性背后所蕴藏的机遇</a:t>
            </a:r>
            <a:r>
              <a:rPr lang="zh-CN" altLang="en-US" sz="1200"/>
              <a:t>，</a:t>
            </a:r>
            <a:r>
              <a:rPr lang="zh-CN" altLang="en-GB" sz="1200"/>
              <a:t>并抓住机遇</a:t>
            </a:r>
            <a:r>
              <a:rPr lang="zh-CN" altLang="en-US" sz="1200"/>
              <a:t>、勇往直前</a:t>
            </a:r>
            <a:endParaRPr lang="en-US" altLang="zh-CN" sz="1200"/>
          </a:p>
        </p:txBody>
      </p:sp>
      <p:sp>
        <p:nvSpPr>
          <p:cNvPr id="1458196" name="Rectangle 20"/>
          <p:cNvSpPr>
            <a:spLocks noChangeArrowheads="1"/>
          </p:cNvSpPr>
          <p:nvPr/>
        </p:nvSpPr>
        <p:spPr bwMode="gray">
          <a:xfrm>
            <a:off x="3790914" y="5050096"/>
            <a:ext cx="2704344" cy="10664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鼓舞和激励团队与其他人，利用环境、语言、身体语言影响他人，保持团队的积极力量</a:t>
            </a:r>
            <a:endParaRPr lang="zh-CN" altLang="en-US" sz="1200">
              <a:latin typeface="Arial" pitchFamily="34" charset="0"/>
              <a:cs typeface="Arial" pitchFamily="34" charset="0"/>
            </a:endParaRPr>
          </a:p>
        </p:txBody>
      </p:sp>
      <p:sp>
        <p:nvSpPr>
          <p:cNvPr id="1458199" name="Rectangle 23"/>
          <p:cNvSpPr>
            <a:spLocks noChangeArrowheads="1"/>
          </p:cNvSpPr>
          <p:nvPr/>
        </p:nvSpPr>
        <p:spPr bwMode="gray">
          <a:xfrm>
            <a:off x="1295401" y="3341324"/>
            <a:ext cx="2430174" cy="730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80975" lvl="1" indent="-179388" defTabSz="895350">
              <a:spcBef>
                <a:spcPct val="75000"/>
              </a:spcBef>
              <a:buClr>
                <a:schemeClr val="folHlink"/>
              </a:buClr>
              <a:buFont typeface="Arial"/>
              <a:buChar char="▪"/>
            </a:pPr>
            <a:r>
              <a:rPr lang="zh-CN" altLang="en-GB" sz="1200"/>
              <a:t>积极建立并</a:t>
            </a:r>
            <a:r>
              <a:rPr lang="zh-CN" altLang="en-US" sz="1200"/>
              <a:t>利用</a:t>
            </a:r>
            <a:r>
              <a:rPr lang="zh-CN" altLang="en-GB" sz="1200"/>
              <a:t>内外部关系网，</a:t>
            </a:r>
            <a:r>
              <a:rPr lang="zh-CN" altLang="en-US" sz="1200"/>
              <a:t>以支持个人发展和实现目标</a:t>
            </a:r>
            <a:endParaRPr lang="en-US" altLang="zh-CN" sz="1200"/>
          </a:p>
        </p:txBody>
      </p:sp>
      <p:sp>
        <p:nvSpPr>
          <p:cNvPr id="1458200" name="Rectangle 24"/>
          <p:cNvSpPr>
            <a:spLocks noChangeArrowheads="1"/>
          </p:cNvSpPr>
          <p:nvPr/>
        </p:nvSpPr>
        <p:spPr bwMode="gray">
          <a:xfrm>
            <a:off x="3790914" y="3341323"/>
            <a:ext cx="2704344" cy="533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建立真正的信任，尊重差异和多样性，建立一支彼此信赖、相互包容的团队</a:t>
            </a:r>
            <a:endParaRPr lang="zh-CN" altLang="en-US" sz="1200">
              <a:latin typeface="Arial" pitchFamily="34" charset="0"/>
              <a:cs typeface="Arial" pitchFamily="34" charset="0"/>
            </a:endParaRPr>
          </a:p>
        </p:txBody>
      </p:sp>
      <p:sp>
        <p:nvSpPr>
          <p:cNvPr id="1458203" name="Rectangle 27"/>
          <p:cNvSpPr>
            <a:spLocks noChangeArrowheads="1"/>
          </p:cNvSpPr>
          <p:nvPr/>
        </p:nvSpPr>
        <p:spPr bwMode="gray">
          <a:xfrm>
            <a:off x="1295401" y="5050097"/>
            <a:ext cx="2430174" cy="730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80975" lvl="1" indent="-179388" defTabSz="895350">
              <a:spcBef>
                <a:spcPct val="75000"/>
              </a:spcBef>
              <a:buClr>
                <a:schemeClr val="folHlink"/>
              </a:buClr>
              <a:buFont typeface="Arial"/>
              <a:buChar char="▪"/>
            </a:pPr>
            <a:r>
              <a:rPr lang="zh-CN" altLang="en-GB" sz="1200"/>
              <a:t>对个人能量进行系统性规划，视具体问题投入相应能量，制定保持</a:t>
            </a:r>
            <a:r>
              <a:rPr lang="zh-CN" altLang="en-US" sz="1200"/>
              <a:t>前进</a:t>
            </a:r>
            <a:r>
              <a:rPr lang="zh-CN" altLang="en-GB" sz="1200"/>
              <a:t>动力和</a:t>
            </a:r>
            <a:r>
              <a:rPr lang="zh-CN" altLang="en-US" sz="1200"/>
              <a:t>培养韧</a:t>
            </a:r>
            <a:r>
              <a:rPr lang="zh-CN" altLang="en-GB" sz="1200"/>
              <a:t>性所必需的标准和措施</a:t>
            </a:r>
            <a:endParaRPr lang="en-GB" sz="1200"/>
          </a:p>
        </p:txBody>
      </p:sp>
      <p:sp>
        <p:nvSpPr>
          <p:cNvPr id="1458204" name="Rectangle 28"/>
          <p:cNvSpPr>
            <a:spLocks noChangeArrowheads="1"/>
          </p:cNvSpPr>
          <p:nvPr/>
        </p:nvSpPr>
        <p:spPr bwMode="gray">
          <a:xfrm>
            <a:off x="3790913" y="4144891"/>
            <a:ext cx="2704344" cy="10664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了解提升绩效的四个“思维习惯”：信心、乐观、希望和韧性；通过欣赏式探询和教练式领导力提升团队绩效</a:t>
            </a:r>
            <a:endParaRPr lang="zh-CN" altLang="en-US" sz="1200">
              <a:latin typeface="Arial" pitchFamily="34" charset="0"/>
              <a:cs typeface="Arial" pitchFamily="34" charset="0"/>
            </a:endParaRPr>
          </a:p>
        </p:txBody>
      </p:sp>
      <p:sp>
        <p:nvSpPr>
          <p:cNvPr id="1458207" name="Rectangle 31"/>
          <p:cNvSpPr>
            <a:spLocks noChangeArrowheads="1"/>
          </p:cNvSpPr>
          <p:nvPr/>
        </p:nvSpPr>
        <p:spPr bwMode="gray">
          <a:xfrm>
            <a:off x="5499100" y="5470525"/>
            <a:ext cx="1992313"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p>
        </p:txBody>
      </p:sp>
      <p:sp>
        <p:nvSpPr>
          <p:cNvPr id="1458209" name="Line 33"/>
          <p:cNvSpPr>
            <a:spLocks noChangeShapeType="1"/>
          </p:cNvSpPr>
          <p:nvPr/>
        </p:nvSpPr>
        <p:spPr bwMode="gray">
          <a:xfrm>
            <a:off x="1239837" y="4983964"/>
            <a:ext cx="7408863" cy="0"/>
          </a:xfrm>
          <a:prstGeom prst="line">
            <a:avLst/>
          </a:prstGeom>
          <a:noFill/>
          <a:ln w="3175">
            <a:solidFill>
              <a:srgbClr val="808080"/>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p>
        </p:txBody>
      </p:sp>
      <p:sp>
        <p:nvSpPr>
          <p:cNvPr id="1458210" name="Line 34"/>
          <p:cNvSpPr>
            <a:spLocks noChangeShapeType="1"/>
          </p:cNvSpPr>
          <p:nvPr/>
        </p:nvSpPr>
        <p:spPr bwMode="gray">
          <a:xfrm>
            <a:off x="1239837" y="3264120"/>
            <a:ext cx="7408863" cy="0"/>
          </a:xfrm>
          <a:prstGeom prst="line">
            <a:avLst/>
          </a:prstGeom>
          <a:noFill/>
          <a:ln w="3175">
            <a:solidFill>
              <a:srgbClr val="808080"/>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p>
        </p:txBody>
      </p:sp>
      <p:sp>
        <p:nvSpPr>
          <p:cNvPr id="1458211" name="Line 35"/>
          <p:cNvSpPr>
            <a:spLocks noChangeShapeType="1"/>
          </p:cNvSpPr>
          <p:nvPr/>
        </p:nvSpPr>
        <p:spPr bwMode="gray">
          <a:xfrm>
            <a:off x="1239837" y="2372360"/>
            <a:ext cx="7408863" cy="0"/>
          </a:xfrm>
          <a:prstGeom prst="line">
            <a:avLst/>
          </a:prstGeom>
          <a:noFill/>
          <a:ln w="3175">
            <a:solidFill>
              <a:srgbClr val="808080"/>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p>
        </p:txBody>
      </p:sp>
      <p:sp>
        <p:nvSpPr>
          <p:cNvPr id="1458235" name="AutoShape 59"/>
          <p:cNvSpPr>
            <a:spLocks noChangeArrowheads="1"/>
          </p:cNvSpPr>
          <p:nvPr>
            <p:custDataLst>
              <p:tags r:id="rId7"/>
            </p:custDataLst>
          </p:nvPr>
        </p:nvSpPr>
        <p:spPr bwMode="gray">
          <a:xfrm>
            <a:off x="2371725" y="5857372"/>
            <a:ext cx="4786313" cy="420688"/>
          </a:xfrm>
          <a:prstGeom prst="roundRect">
            <a:avLst>
              <a:gd name="adj" fmla="val 41509"/>
            </a:avLst>
          </a:prstGeom>
          <a:solidFill>
            <a:schemeClr val="hlink"/>
          </a:solidFill>
          <a:ln w="3175">
            <a:solidFill>
              <a:schemeClr val="bg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3500" tIns="0" rIns="63500" bIns="0"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lnSpc>
                <a:spcPct val="90000"/>
              </a:lnSpc>
              <a:buClr>
                <a:schemeClr val="tx2"/>
              </a:buClr>
            </a:pPr>
            <a:r>
              <a:rPr lang="zh-CN" altLang="en-US" sz="1200" b="1" smtClean="0">
                <a:solidFill>
                  <a:schemeClr val="bg1"/>
                </a:solidFill>
                <a:latin typeface="Arial" pitchFamily="34" charset="0"/>
                <a:cs typeface="Arial" pitchFamily="34" charset="0"/>
              </a:rPr>
              <a:t>清晰、准确定义研讨会内容取决于诊断结果和参与者需求</a:t>
            </a:r>
            <a:endParaRPr lang="en-GB" sz="1200" b="1">
              <a:solidFill>
                <a:schemeClr val="bg1"/>
              </a:solidFill>
              <a:latin typeface="Arial" pitchFamily="34" charset="0"/>
              <a:cs typeface="Arial" pitchFamily="34" charset="0"/>
            </a:endParaRPr>
          </a:p>
        </p:txBody>
      </p:sp>
      <p:sp>
        <p:nvSpPr>
          <p:cNvPr id="1458236" name="Rectangle 60"/>
          <p:cNvSpPr>
            <a:spLocks noChangeArrowheads="1"/>
          </p:cNvSpPr>
          <p:nvPr/>
        </p:nvSpPr>
        <p:spPr bwMode="gray">
          <a:xfrm>
            <a:off x="119062" y="1460500"/>
            <a:ext cx="1125538" cy="387350"/>
          </a:xfrm>
          <a:prstGeom prst="rect">
            <a:avLst/>
          </a:prstGeom>
          <a:solidFill>
            <a:schemeClr val="folHlink"/>
          </a:solidFill>
          <a:ln w="9525">
            <a:solidFill>
              <a:schemeClr val="fo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36576" rIns="72000" bIns="36576"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chemeClr val="tx2"/>
              </a:buClr>
            </a:pPr>
            <a:r>
              <a:rPr lang="zh-CN" altLang="en-US" sz="1200" b="1" smtClean="0">
                <a:solidFill>
                  <a:schemeClr val="bg1"/>
                </a:solidFill>
                <a:latin typeface="Arial" pitchFamily="34" charset="0"/>
                <a:cs typeface="Arial" pitchFamily="34" charset="0"/>
              </a:rPr>
              <a:t>明确意义</a:t>
            </a:r>
            <a:endParaRPr lang="en-US" sz="1200" b="1">
              <a:solidFill>
                <a:schemeClr val="bg1"/>
              </a:solidFill>
              <a:latin typeface="Arial" pitchFamily="34" charset="0"/>
              <a:cs typeface="Arial" pitchFamily="34" charset="0"/>
            </a:endParaRPr>
          </a:p>
        </p:txBody>
      </p:sp>
      <p:sp>
        <p:nvSpPr>
          <p:cNvPr id="1458237" name="Rectangle 61"/>
          <p:cNvSpPr>
            <a:spLocks noChangeArrowheads="1"/>
          </p:cNvSpPr>
          <p:nvPr/>
        </p:nvSpPr>
        <p:spPr bwMode="gray">
          <a:xfrm>
            <a:off x="119062" y="2478174"/>
            <a:ext cx="1125538" cy="387350"/>
          </a:xfrm>
          <a:prstGeom prst="rect">
            <a:avLst/>
          </a:prstGeom>
          <a:solidFill>
            <a:schemeClr val="folHlink"/>
          </a:solidFill>
          <a:ln w="9525">
            <a:solidFill>
              <a:schemeClr val="fo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36576" rIns="72000" bIns="36576"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chemeClr val="tx2"/>
              </a:buClr>
            </a:pPr>
            <a:r>
              <a:rPr lang="zh-CN" altLang="en-US" sz="1200" b="1" smtClean="0">
                <a:solidFill>
                  <a:schemeClr val="bg1"/>
                </a:solidFill>
                <a:latin typeface="Arial" pitchFamily="34" charset="0"/>
                <a:cs typeface="Arial" pitchFamily="34" charset="0"/>
              </a:rPr>
              <a:t>调整视角</a:t>
            </a:r>
            <a:endParaRPr lang="en-US" sz="1200" b="1">
              <a:solidFill>
                <a:schemeClr val="bg1"/>
              </a:solidFill>
              <a:latin typeface="Arial" pitchFamily="34" charset="0"/>
              <a:cs typeface="Arial" pitchFamily="34" charset="0"/>
            </a:endParaRPr>
          </a:p>
        </p:txBody>
      </p:sp>
      <p:sp>
        <p:nvSpPr>
          <p:cNvPr id="1458238" name="Rectangle 62"/>
          <p:cNvSpPr>
            <a:spLocks noChangeArrowheads="1"/>
          </p:cNvSpPr>
          <p:nvPr/>
        </p:nvSpPr>
        <p:spPr bwMode="gray">
          <a:xfrm>
            <a:off x="119062" y="3341324"/>
            <a:ext cx="1125538" cy="387350"/>
          </a:xfrm>
          <a:prstGeom prst="rect">
            <a:avLst/>
          </a:prstGeom>
          <a:solidFill>
            <a:schemeClr val="folHlink"/>
          </a:solidFill>
          <a:ln w="9525">
            <a:solidFill>
              <a:schemeClr val="fo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36576" rIns="72000" bIns="36576"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chemeClr val="tx2"/>
              </a:buClr>
            </a:pPr>
            <a:r>
              <a:rPr lang="zh-CN" altLang="en-US" sz="1200" b="1" smtClean="0">
                <a:solidFill>
                  <a:schemeClr val="bg1"/>
                </a:solidFill>
                <a:latin typeface="Arial" pitchFamily="34" charset="0"/>
                <a:cs typeface="Arial" pitchFamily="34" charset="0"/>
              </a:rPr>
              <a:t>建立关系</a:t>
            </a:r>
            <a:endParaRPr lang="en-US" sz="1200" b="1">
              <a:solidFill>
                <a:schemeClr val="bg1"/>
              </a:solidFill>
              <a:latin typeface="Arial" pitchFamily="34" charset="0"/>
              <a:cs typeface="Arial" pitchFamily="34" charset="0"/>
            </a:endParaRPr>
          </a:p>
        </p:txBody>
      </p:sp>
      <p:sp>
        <p:nvSpPr>
          <p:cNvPr id="1458239" name="Rectangle 63"/>
          <p:cNvSpPr>
            <a:spLocks noChangeArrowheads="1"/>
          </p:cNvSpPr>
          <p:nvPr/>
        </p:nvSpPr>
        <p:spPr bwMode="gray">
          <a:xfrm>
            <a:off x="119062" y="4144892"/>
            <a:ext cx="1125538" cy="387350"/>
          </a:xfrm>
          <a:prstGeom prst="rect">
            <a:avLst/>
          </a:prstGeom>
          <a:solidFill>
            <a:schemeClr val="folHlink"/>
          </a:solidFill>
          <a:ln w="9525">
            <a:solidFill>
              <a:schemeClr val="fo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36576" rIns="72000" bIns="36576"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chemeClr val="tx2"/>
              </a:buClr>
            </a:pPr>
            <a:r>
              <a:rPr lang="zh-CN" altLang="en-US" sz="1200" b="1" smtClean="0">
                <a:solidFill>
                  <a:schemeClr val="bg1"/>
                </a:solidFill>
                <a:latin typeface="Arial" pitchFamily="34" charset="0"/>
                <a:cs typeface="Arial" pitchFamily="34" charset="0"/>
              </a:rPr>
              <a:t>积极参与</a:t>
            </a:r>
            <a:endParaRPr lang="en-US" sz="1200" b="1">
              <a:solidFill>
                <a:schemeClr val="bg1"/>
              </a:solidFill>
              <a:latin typeface="Arial" pitchFamily="34" charset="0"/>
              <a:cs typeface="Arial" pitchFamily="34" charset="0"/>
            </a:endParaRPr>
          </a:p>
        </p:txBody>
      </p:sp>
      <p:sp>
        <p:nvSpPr>
          <p:cNvPr id="1458240" name="Rectangle 64"/>
          <p:cNvSpPr>
            <a:spLocks noChangeArrowheads="1"/>
          </p:cNvSpPr>
          <p:nvPr/>
        </p:nvSpPr>
        <p:spPr bwMode="gray">
          <a:xfrm>
            <a:off x="119062" y="5050097"/>
            <a:ext cx="1125538" cy="387350"/>
          </a:xfrm>
          <a:prstGeom prst="rect">
            <a:avLst/>
          </a:prstGeom>
          <a:solidFill>
            <a:schemeClr val="folHlink"/>
          </a:solidFill>
          <a:ln w="9525">
            <a:solidFill>
              <a:schemeClr val="fo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36576" rIns="72000" bIns="36576"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chemeClr val="tx2"/>
              </a:buClr>
            </a:pPr>
            <a:r>
              <a:rPr lang="zh-CN" altLang="en-US" sz="1200" b="1" smtClean="0">
                <a:solidFill>
                  <a:schemeClr val="bg1"/>
                </a:solidFill>
                <a:latin typeface="Arial" pitchFamily="34" charset="0"/>
                <a:cs typeface="Arial" pitchFamily="34" charset="0"/>
              </a:rPr>
              <a:t>管理能量</a:t>
            </a:r>
            <a:endParaRPr lang="en-US" sz="1200" b="1">
              <a:solidFill>
                <a:schemeClr val="bg1"/>
              </a:solidFill>
              <a:latin typeface="Arial" pitchFamily="34" charset="0"/>
              <a:cs typeface="Arial" pitchFamily="34" charset="0"/>
            </a:endParaRPr>
          </a:p>
        </p:txBody>
      </p:sp>
      <p:sp>
        <p:nvSpPr>
          <p:cNvPr id="1458242" name="AutoShape 66"/>
          <p:cNvSpPr>
            <a:spLocks noChangeArrowheads="1"/>
          </p:cNvSpPr>
          <p:nvPr/>
        </p:nvSpPr>
        <p:spPr bwMode="gray">
          <a:xfrm>
            <a:off x="1239837" y="917575"/>
            <a:ext cx="2595378" cy="498475"/>
          </a:xfrm>
          <a:prstGeom prst="homePlate">
            <a:avLst>
              <a:gd name="adj" fmla="val 22199"/>
            </a:avLst>
          </a:prstGeom>
          <a:solidFill>
            <a:srgbClr val="DDDDDD"/>
          </a:solidFill>
          <a:ln w="9525">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90000"/>
              </a:lnSpc>
              <a:buClr>
                <a:schemeClr val="tx2"/>
              </a:buClr>
            </a:pPr>
            <a:r>
              <a:rPr lang="zh-CN" altLang="en-US" sz="1200" b="1" smtClean="0">
                <a:latin typeface="Arial" pitchFamily="34" charset="0"/>
                <a:cs typeface="Arial" pitchFamily="34" charset="0"/>
              </a:rPr>
              <a:t>研讨会</a:t>
            </a:r>
            <a:r>
              <a:rPr lang="en-GB" sz="1200" b="1" smtClean="0">
                <a:latin typeface="Arial" pitchFamily="34" charset="0"/>
                <a:cs typeface="Arial" pitchFamily="34" charset="0"/>
              </a:rPr>
              <a:t>1 </a:t>
            </a:r>
            <a:r>
              <a:rPr lang="en-GB" sz="1200" b="1">
                <a:latin typeface="Arial" pitchFamily="34" charset="0"/>
                <a:cs typeface="Arial" pitchFamily="34" charset="0"/>
              </a:rPr>
              <a:t>– </a:t>
            </a:r>
            <a:br>
              <a:rPr sz="1200">
                <a:latin typeface="Arial" pitchFamily="34" charset="0"/>
                <a:cs typeface="Arial" pitchFamily="34" charset="0"/>
              </a:rPr>
            </a:br>
            <a:r>
              <a:rPr lang="zh-CN" altLang="en-US" sz="1200" b="1" smtClean="0">
                <a:latin typeface="Arial" pitchFamily="34" charset="0"/>
                <a:cs typeface="Arial" pitchFamily="34" charset="0"/>
              </a:rPr>
              <a:t>领导自我</a:t>
            </a:r>
            <a:r>
              <a:rPr lang="en-GB" sz="1200" b="1" smtClean="0">
                <a:latin typeface="Arial" pitchFamily="34" charset="0"/>
                <a:cs typeface="Arial" pitchFamily="34" charset="0"/>
              </a:rPr>
              <a:t> </a:t>
            </a:r>
            <a:endParaRPr lang="en-GB" sz="1200" b="1">
              <a:latin typeface="Arial" pitchFamily="34" charset="0"/>
              <a:cs typeface="Arial" pitchFamily="34" charset="0"/>
            </a:endParaRPr>
          </a:p>
        </p:txBody>
      </p:sp>
      <p:sp>
        <p:nvSpPr>
          <p:cNvPr id="1458243" name="AutoShape 67"/>
          <p:cNvSpPr>
            <a:spLocks noChangeArrowheads="1"/>
          </p:cNvSpPr>
          <p:nvPr/>
        </p:nvSpPr>
        <p:spPr bwMode="gray">
          <a:xfrm>
            <a:off x="3725574" y="917575"/>
            <a:ext cx="2915458" cy="498475"/>
          </a:xfrm>
          <a:prstGeom prst="chevron">
            <a:avLst>
              <a:gd name="adj" fmla="val 22199"/>
            </a:avLst>
          </a:prstGeom>
          <a:solidFill>
            <a:srgbClr val="DDDDDD"/>
          </a:solidFill>
          <a:ln w="9525">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82880" tIns="72009" rIns="72009" bIns="72009"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90000"/>
              </a:lnSpc>
              <a:buClr>
                <a:schemeClr val="tx2"/>
              </a:buClr>
            </a:pPr>
            <a:r>
              <a:rPr lang="zh-CN" altLang="en-US" sz="1200" b="1" smtClean="0">
                <a:latin typeface="Arial" pitchFamily="34" charset="0"/>
                <a:cs typeface="Arial" pitchFamily="34" charset="0"/>
              </a:rPr>
              <a:t>研讨会</a:t>
            </a:r>
            <a:r>
              <a:rPr lang="en-US" altLang="zh-CN" sz="1200" b="1" smtClean="0">
                <a:latin typeface="Arial" pitchFamily="34" charset="0"/>
                <a:cs typeface="Arial" pitchFamily="34" charset="0"/>
              </a:rPr>
              <a:t>2</a:t>
            </a:r>
            <a:r>
              <a:rPr lang="en-GB" sz="1200" b="1" smtClean="0">
                <a:latin typeface="Arial" pitchFamily="34" charset="0"/>
                <a:cs typeface="Arial" pitchFamily="34" charset="0"/>
              </a:rPr>
              <a:t> </a:t>
            </a:r>
            <a:r>
              <a:rPr lang="en-GB" sz="1200" b="1">
                <a:latin typeface="Arial" pitchFamily="34" charset="0"/>
                <a:cs typeface="Arial" pitchFamily="34" charset="0"/>
              </a:rPr>
              <a:t>– </a:t>
            </a:r>
            <a:br>
              <a:rPr sz="1200">
                <a:latin typeface="Arial" pitchFamily="34" charset="0"/>
                <a:cs typeface="Arial" pitchFamily="34" charset="0"/>
              </a:rPr>
            </a:br>
            <a:r>
              <a:rPr lang="zh-CN" altLang="en-US" sz="1200" b="1" smtClean="0">
                <a:latin typeface="Arial" pitchFamily="34" charset="0"/>
                <a:cs typeface="Arial" pitchFamily="34" charset="0"/>
              </a:rPr>
              <a:t>领导他人</a:t>
            </a:r>
            <a:endParaRPr lang="en-GB" sz="1200" b="1">
              <a:latin typeface="Arial" pitchFamily="34" charset="0"/>
              <a:cs typeface="Arial" pitchFamily="34" charset="0"/>
            </a:endParaRPr>
          </a:p>
        </p:txBody>
      </p:sp>
      <p:sp>
        <p:nvSpPr>
          <p:cNvPr id="56" name="AutoShape 67"/>
          <p:cNvSpPr>
            <a:spLocks noChangeArrowheads="1"/>
          </p:cNvSpPr>
          <p:nvPr/>
        </p:nvSpPr>
        <p:spPr bwMode="gray">
          <a:xfrm>
            <a:off x="6495258" y="909638"/>
            <a:ext cx="2256868" cy="498475"/>
          </a:xfrm>
          <a:prstGeom prst="chevron">
            <a:avLst>
              <a:gd name="adj" fmla="val 22199"/>
            </a:avLst>
          </a:prstGeom>
          <a:solidFill>
            <a:srgbClr val="DDDDDD"/>
          </a:solidFill>
          <a:ln w="9525">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82880" tIns="72009" rIns="72009" bIns="72009"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90000"/>
              </a:lnSpc>
              <a:buClr>
                <a:schemeClr val="tx2"/>
              </a:buClr>
            </a:pPr>
            <a:r>
              <a:rPr lang="zh-CN" altLang="en-US" sz="1200" b="1" smtClean="0">
                <a:latin typeface="Arial" pitchFamily="34" charset="0"/>
                <a:cs typeface="Arial" pitchFamily="34" charset="0"/>
              </a:rPr>
              <a:t>研讨会</a:t>
            </a:r>
            <a:r>
              <a:rPr lang="en-US" altLang="zh-CN" sz="1200" b="1" smtClean="0">
                <a:latin typeface="Arial" pitchFamily="34" charset="0"/>
                <a:cs typeface="Arial" pitchFamily="34" charset="0"/>
              </a:rPr>
              <a:t>3</a:t>
            </a:r>
            <a:r>
              <a:rPr lang="en-GB" sz="1200" b="1" smtClean="0">
                <a:latin typeface="Arial" pitchFamily="34" charset="0"/>
                <a:cs typeface="Arial" pitchFamily="34" charset="0"/>
              </a:rPr>
              <a:t> </a:t>
            </a:r>
            <a:r>
              <a:rPr lang="en-GB" sz="1200" b="1">
                <a:latin typeface="Arial" pitchFamily="34" charset="0"/>
                <a:cs typeface="Arial" pitchFamily="34" charset="0"/>
              </a:rPr>
              <a:t>– </a:t>
            </a:r>
            <a:br>
              <a:rPr sz="1200">
                <a:latin typeface="Arial" pitchFamily="34" charset="0"/>
                <a:cs typeface="Arial" pitchFamily="34" charset="0"/>
              </a:rPr>
            </a:br>
            <a:r>
              <a:rPr lang="zh-CN" altLang="en-US" sz="1200" b="1" smtClean="0">
                <a:latin typeface="Arial" pitchFamily="34" charset="0"/>
                <a:cs typeface="Arial" pitchFamily="34" charset="0"/>
              </a:rPr>
              <a:t>领导</a:t>
            </a:r>
            <a:r>
              <a:rPr lang="zh-CN" altLang="en-US" sz="1200" b="1">
                <a:latin typeface="Arial" pitchFamily="34" charset="0"/>
                <a:cs typeface="Arial" pitchFamily="34" charset="0"/>
              </a:rPr>
              <a:t>组织</a:t>
            </a:r>
            <a:endParaRPr lang="en-US" sz="1200" b="1">
              <a:latin typeface="Arial" pitchFamily="34" charset="0"/>
              <a:cs typeface="Arial" pitchFamily="34" charset="0"/>
            </a:endParaRPr>
          </a:p>
        </p:txBody>
      </p:sp>
      <p:sp>
        <p:nvSpPr>
          <p:cNvPr id="63" name="Rectangle 11"/>
          <p:cNvSpPr>
            <a:spLocks noChangeArrowheads="1"/>
          </p:cNvSpPr>
          <p:nvPr/>
        </p:nvSpPr>
        <p:spPr bwMode="gray">
          <a:xfrm>
            <a:off x="6565595" y="1460500"/>
            <a:ext cx="1950317" cy="4985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阐明组织愿景</a:t>
            </a:r>
            <a:endParaRPr lang="en-US" sz="1200">
              <a:latin typeface="Arial" pitchFamily="34" charset="0"/>
              <a:cs typeface="Arial" pitchFamily="34" charset="0"/>
            </a:endParaRPr>
          </a:p>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讲述故事，激励他人采取行动</a:t>
            </a:r>
            <a:endParaRPr lang="en-US" sz="1200">
              <a:latin typeface="Arial" pitchFamily="34" charset="0"/>
              <a:cs typeface="Arial" pitchFamily="34" charset="0"/>
            </a:endParaRPr>
          </a:p>
        </p:txBody>
      </p:sp>
      <p:sp>
        <p:nvSpPr>
          <p:cNvPr id="64" name="Rectangle 17"/>
          <p:cNvSpPr>
            <a:spLocks noChangeArrowheads="1"/>
          </p:cNvSpPr>
          <p:nvPr/>
        </p:nvSpPr>
        <p:spPr bwMode="gray">
          <a:xfrm>
            <a:off x="6542758" y="2478174"/>
            <a:ext cx="2153442" cy="4985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强调个人和组织的优势，宣传正能量，以引领变革和创新</a:t>
            </a:r>
            <a:endParaRPr lang="en-US" sz="1200">
              <a:latin typeface="Arial" pitchFamily="34" charset="0"/>
              <a:cs typeface="Arial" pitchFamily="34" charset="0"/>
            </a:endParaRPr>
          </a:p>
        </p:txBody>
      </p:sp>
      <p:sp>
        <p:nvSpPr>
          <p:cNvPr id="65" name="Rectangle 21"/>
          <p:cNvSpPr>
            <a:spLocks noChangeArrowheads="1"/>
          </p:cNvSpPr>
          <p:nvPr/>
        </p:nvSpPr>
        <p:spPr bwMode="gray">
          <a:xfrm>
            <a:off x="6565595" y="5050097"/>
            <a:ext cx="1950317" cy="332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创建并维持变革动力</a:t>
            </a:r>
            <a:endParaRPr lang="en-US" sz="1200">
              <a:latin typeface="Arial" pitchFamily="34" charset="0"/>
              <a:cs typeface="Arial" pitchFamily="34" charset="0"/>
            </a:endParaRPr>
          </a:p>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激励创意和创新</a:t>
            </a:r>
            <a:endParaRPr lang="en-US" sz="1200">
              <a:latin typeface="Arial" pitchFamily="34" charset="0"/>
              <a:cs typeface="Arial" pitchFamily="34" charset="0"/>
            </a:endParaRPr>
          </a:p>
        </p:txBody>
      </p:sp>
      <p:sp>
        <p:nvSpPr>
          <p:cNvPr id="66" name="Rectangle 25"/>
          <p:cNvSpPr>
            <a:spLocks noChangeArrowheads="1"/>
          </p:cNvSpPr>
          <p:nvPr/>
        </p:nvSpPr>
        <p:spPr bwMode="gray">
          <a:xfrm>
            <a:off x="6542582" y="3341324"/>
            <a:ext cx="2155028" cy="4985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系统性思维以及正式与非正式组织关系网</a:t>
            </a:r>
            <a:endParaRPr lang="en-US" sz="1200">
              <a:latin typeface="Arial" pitchFamily="34" charset="0"/>
              <a:cs typeface="Arial" pitchFamily="34" charset="0"/>
            </a:endParaRPr>
          </a:p>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领导众人召开会议</a:t>
            </a:r>
            <a:endParaRPr lang="en-US" sz="1200">
              <a:latin typeface="Arial" pitchFamily="34" charset="0"/>
              <a:cs typeface="Arial" pitchFamily="34" charset="0"/>
            </a:endParaRPr>
          </a:p>
        </p:txBody>
      </p:sp>
      <p:sp>
        <p:nvSpPr>
          <p:cNvPr id="67" name="Rectangle 29"/>
          <p:cNvSpPr>
            <a:spLocks noChangeArrowheads="1"/>
          </p:cNvSpPr>
          <p:nvPr/>
        </p:nvSpPr>
        <p:spPr bwMode="gray">
          <a:xfrm>
            <a:off x="6542758" y="4144892"/>
            <a:ext cx="2153442" cy="498598"/>
          </a:xfrm>
          <a:prstGeom prst="rect">
            <a:avLst/>
          </a:prstGeom>
          <a:noFill/>
          <a:ln>
            <a:noFill/>
          </a:ln>
          <a:effectLst/>
          <a:extLst>
            <a:ext uri="{909E8E84-426E-40DD-AFC4-6F175D3DCCD1}">
              <a14:hiddenFill xmlns:a14="http://schemas.microsoft.com/office/drawing/2010/main">
                <a:solidFill>
                  <a:srgbClr val="FFFF00"/>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为持续性系统变革创建适宜的条件和助推器</a:t>
            </a:r>
            <a:endParaRPr lang="en-US" sz="1200">
              <a:latin typeface="Arial" pitchFamily="34" charset="0"/>
              <a:cs typeface="Arial" pitchFamily="34" charset="0"/>
            </a:endParaRPr>
          </a:p>
          <a:p>
            <a:pPr marL="193675" lvl="1" indent="-192088" defTabSz="895350">
              <a:lnSpc>
                <a:spcPct val="90000"/>
              </a:lnSpc>
              <a:buClr>
                <a:schemeClr val="folHlink"/>
              </a:buClr>
              <a:buFont typeface="Arial"/>
              <a:buChar char="▪"/>
            </a:pPr>
            <a:r>
              <a:rPr lang="zh-CN" altLang="en-US" sz="1200" smtClean="0">
                <a:latin typeface="Arial" pitchFamily="34" charset="0"/>
                <a:cs typeface="Arial" pitchFamily="34" charset="0"/>
              </a:rPr>
              <a:t>打破约束</a:t>
            </a:r>
            <a:endParaRPr lang="en-US" sz="1200">
              <a:latin typeface="Arial" pitchFamily="34" charset="0"/>
              <a:cs typeface="Arial" pitchFamily="34" charset="0"/>
            </a:endParaRPr>
          </a:p>
        </p:txBody>
      </p:sp>
      <p:sp>
        <p:nvSpPr>
          <p:cNvPr id="35"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
        <p:nvSpPr>
          <p:cNvPr id="36" name="Marvin Title Tracker Circle"/>
          <p:cNvSpPr/>
          <p:nvPr/>
        </p:nvSpPr>
        <p:spPr>
          <a:xfrm>
            <a:off x="119063" y="230188"/>
            <a:ext cx="292608" cy="292608"/>
          </a:xfrm>
          <a:prstGeom prst="ellipse">
            <a:avLst/>
          </a:prstGeom>
          <a:solidFill>
            <a:schemeClr val="accent1"/>
          </a:solidFill>
          <a:ln>
            <a:solidFill>
              <a:schemeClr val="bg1"/>
            </a:solidFill>
          </a:ln>
        </p:spPr>
        <p:txBody>
          <a:bodyPr vert="horz" lIns="3810" tIns="0" rIns="3810" bIns="0" rtlCol="0" anchor="ctr" anchorCtr="1">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chemeClr val="tx2"/>
              </a:buClr>
            </a:pPr>
            <a:r>
              <a:rPr lang="en-US" sz="1900" b="1" smtClean="0">
                <a:solidFill>
                  <a:schemeClr val="tx2"/>
                </a:solidFill>
              </a:rPr>
              <a:t>A</a:t>
            </a:r>
            <a:endParaRPr lang="en-US" sz="1900" b="1">
              <a:solidFill>
                <a:schemeClr val="tx2"/>
              </a:solidFill>
            </a:endParaRPr>
          </a:p>
        </p:txBody>
      </p:sp>
      <p:sp>
        <p:nvSpPr>
          <p:cNvPr id="37" name="1. On-page tracker"/>
          <p:cNvSpPr>
            <a:spLocks noChangeArrowheads="1"/>
          </p:cNvSpPr>
          <p:nvPr/>
        </p:nvSpPr>
        <p:spPr bwMode="auto">
          <a:xfrm>
            <a:off x="119063" y="26988"/>
            <a:ext cx="161582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noProof="0" smtClean="0">
                <a:solidFill>
                  <a:srgbClr val="808080"/>
                </a:solidFill>
                <a:latin typeface="+mn-lt"/>
              </a:rPr>
              <a:t>领导力培训：研讨会</a:t>
            </a:r>
            <a:endParaRPr lang="en-US" altLang="zh-CN" sz="1400" noProof="0">
              <a:solidFill>
                <a:srgbClr val="808080"/>
              </a:solidFill>
              <a:latin typeface="+mn-lt"/>
            </a:endParaRPr>
          </a:p>
        </p:txBody>
      </p:sp>
    </p:spTree>
    <p:extLst>
      <p:ext uri="{BB962C8B-B14F-4D97-AF65-F5344CB8AC3E}">
        <p14:creationId xmlns:p14="http://schemas.microsoft.com/office/powerpoint/2010/main" val="2427787258"/>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94914" name="Object 2" hidden="1"/>
          <p:cNvGraphicFramePr>
            <a:graphicFrameLocks noChangeAspect="1"/>
          </p:cNvGraphicFramePr>
          <p:nvPr>
            <p:custDataLst>
              <p:tags r:id="rId3"/>
            </p:custDataLst>
            <p:extLst/>
          </p:nvPr>
        </p:nvGraphicFramePr>
        <p:xfrm>
          <a:off x="0" y="0"/>
          <a:ext cx="158750" cy="158750"/>
        </p:xfrm>
        <a:graphic>
          <a:graphicData uri="http://schemas.openxmlformats.org/presentationml/2006/ole">
            <mc:AlternateContent>
              <mc:Choice xmlns:v="urn:schemas-microsoft-com:vml" Requires="v">
                <p:oleObj spid="_x0000_s1054" name="think-cell Slide" r:id="rId4" imgW="360" imgH="360" progId="TCLayout.ActiveDocument.1">
                  <p:embed/>
                </p:oleObj>
              </mc:Choice>
              <mc:Fallback>
                <p:oleObj name="think-cell Slide" r:id="rId4" imgW="360" imgH="36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grpSp>
        <p:nvGrpSpPr>
          <p:cNvPr id="294915" name="Group 3"/>
          <p:cNvGrpSpPr/>
          <p:nvPr/>
        </p:nvGrpSpPr>
        <p:grpSpPr>
          <a:xfrm>
            <a:off x="1316038" y="1798638"/>
            <a:ext cx="6191250" cy="3529012"/>
            <a:chOff x="1278" y="2599"/>
            <a:chExt cx="1508" cy="796"/>
          </a:xfrm>
        </p:grpSpPr>
        <p:sp>
          <p:nvSpPr>
            <p:cNvPr id="294916" name="Freeform 4"/>
            <p:cNvSpPr/>
            <p:nvPr/>
          </p:nvSpPr>
          <p:spPr bwMode="gray">
            <a:xfrm>
              <a:off x="1491" y="2599"/>
              <a:ext cx="296" cy="787"/>
            </a:xfrm>
            <a:custGeom>
              <a:gdLst>
                <a:gd name="T0" fmla="*/ 18 w 889"/>
                <a:gd name="T1" fmla="*/ 657 h 2359"/>
                <a:gd name="T2" fmla="*/ 18 w 889"/>
                <a:gd name="T3" fmla="*/ 801 h 2359"/>
                <a:gd name="T4" fmla="*/ 176 w 889"/>
                <a:gd name="T5" fmla="*/ 1034 h 2359"/>
                <a:gd name="T6" fmla="*/ 203 w 889"/>
                <a:gd name="T7" fmla="*/ 936 h 2359"/>
                <a:gd name="T8" fmla="*/ 145 w 889"/>
                <a:gd name="T9" fmla="*/ 903 h 2359"/>
                <a:gd name="T10" fmla="*/ 199 w 889"/>
                <a:gd name="T11" fmla="*/ 639 h 2359"/>
                <a:gd name="T12" fmla="*/ 226 w 889"/>
                <a:gd name="T13" fmla="*/ 917 h 2359"/>
                <a:gd name="T14" fmla="*/ 194 w 889"/>
                <a:gd name="T15" fmla="*/ 1021 h 2359"/>
                <a:gd name="T16" fmla="*/ 213 w 889"/>
                <a:gd name="T17" fmla="*/ 1192 h 2359"/>
                <a:gd name="T18" fmla="*/ 253 w 889"/>
                <a:gd name="T19" fmla="*/ 2291 h 2359"/>
                <a:gd name="T20" fmla="*/ 257 w 889"/>
                <a:gd name="T21" fmla="*/ 2332 h 2359"/>
                <a:gd name="T22" fmla="*/ 343 w 889"/>
                <a:gd name="T23" fmla="*/ 2355 h 2359"/>
                <a:gd name="T24" fmla="*/ 383 w 889"/>
                <a:gd name="T25" fmla="*/ 2295 h 2359"/>
                <a:gd name="T26" fmla="*/ 438 w 889"/>
                <a:gd name="T27" fmla="*/ 2139 h 2359"/>
                <a:gd name="T28" fmla="*/ 438 w 889"/>
                <a:gd name="T29" fmla="*/ 1281 h 2359"/>
                <a:gd name="T30" fmla="*/ 469 w 889"/>
                <a:gd name="T31" fmla="*/ 2157 h 2359"/>
                <a:gd name="T32" fmla="*/ 509 w 889"/>
                <a:gd name="T33" fmla="*/ 2295 h 2359"/>
                <a:gd name="T34" fmla="*/ 519 w 889"/>
                <a:gd name="T35" fmla="*/ 2359 h 2359"/>
                <a:gd name="T36" fmla="*/ 618 w 889"/>
                <a:gd name="T37" fmla="*/ 2345 h 2359"/>
                <a:gd name="T38" fmla="*/ 614 w 889"/>
                <a:gd name="T39" fmla="*/ 2301 h 2359"/>
                <a:gd name="T40" fmla="*/ 681 w 889"/>
                <a:gd name="T41" fmla="*/ 1304 h 2359"/>
                <a:gd name="T42" fmla="*/ 691 w 889"/>
                <a:gd name="T43" fmla="*/ 1016 h 2359"/>
                <a:gd name="T44" fmla="*/ 664 w 889"/>
                <a:gd name="T45" fmla="*/ 940 h 2359"/>
                <a:gd name="T46" fmla="*/ 677 w 889"/>
                <a:gd name="T47" fmla="*/ 634 h 2359"/>
                <a:gd name="T48" fmla="*/ 763 w 889"/>
                <a:gd name="T49" fmla="*/ 724 h 2359"/>
                <a:gd name="T50" fmla="*/ 718 w 889"/>
                <a:gd name="T51" fmla="*/ 949 h 2359"/>
                <a:gd name="T52" fmla="*/ 691 w 889"/>
                <a:gd name="T53" fmla="*/ 1016 h 2359"/>
                <a:gd name="T54" fmla="*/ 740 w 889"/>
                <a:gd name="T55" fmla="*/ 1016 h 2359"/>
                <a:gd name="T56" fmla="*/ 871 w 889"/>
                <a:gd name="T57" fmla="*/ 778 h 2359"/>
                <a:gd name="T58" fmla="*/ 885 w 889"/>
                <a:gd name="T59" fmla="*/ 657 h 2359"/>
                <a:gd name="T60" fmla="*/ 685 w 889"/>
                <a:gd name="T61" fmla="*/ 418 h 2359"/>
                <a:gd name="T62" fmla="*/ 515 w 889"/>
                <a:gd name="T63" fmla="*/ 266 h 2359"/>
                <a:gd name="T64" fmla="*/ 550 w 889"/>
                <a:gd name="T65" fmla="*/ 176 h 2359"/>
                <a:gd name="T66" fmla="*/ 501 w 889"/>
                <a:gd name="T67" fmla="*/ 23 h 2359"/>
                <a:gd name="T68" fmla="*/ 478 w 889"/>
                <a:gd name="T69" fmla="*/ 0 h 2359"/>
                <a:gd name="T70" fmla="*/ 339 w 889"/>
                <a:gd name="T71" fmla="*/ 33 h 2359"/>
                <a:gd name="T72" fmla="*/ 312 w 889"/>
                <a:gd name="T73" fmla="*/ 198 h 2359"/>
                <a:gd name="T74" fmla="*/ 316 w 889"/>
                <a:gd name="T75" fmla="*/ 252 h 2359"/>
                <a:gd name="T76" fmla="*/ 360 w 889"/>
                <a:gd name="T77" fmla="*/ 347 h 2359"/>
                <a:gd name="T78" fmla="*/ 140 w 889"/>
                <a:gd name="T79" fmla="*/ 454 h 23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889" h="2359">
                  <a:moveTo>
                    <a:pt x="140" y="454"/>
                  </a:moveTo>
                  <a:lnTo>
                    <a:pt x="18" y="657"/>
                  </a:lnTo>
                  <a:lnTo>
                    <a:pt x="0" y="720"/>
                  </a:lnTo>
                  <a:lnTo>
                    <a:pt x="18" y="801"/>
                  </a:lnTo>
                  <a:lnTo>
                    <a:pt x="91" y="998"/>
                  </a:lnTo>
                  <a:lnTo>
                    <a:pt x="176" y="1034"/>
                  </a:lnTo>
                  <a:lnTo>
                    <a:pt x="194" y="1021"/>
                  </a:lnTo>
                  <a:lnTo>
                    <a:pt x="203" y="936"/>
                  </a:lnTo>
                  <a:lnTo>
                    <a:pt x="167" y="949"/>
                  </a:lnTo>
                  <a:lnTo>
                    <a:pt x="145" y="903"/>
                  </a:lnTo>
                  <a:lnTo>
                    <a:pt x="126" y="755"/>
                  </a:lnTo>
                  <a:lnTo>
                    <a:pt x="199" y="639"/>
                  </a:lnTo>
                  <a:lnTo>
                    <a:pt x="213" y="895"/>
                  </a:lnTo>
                  <a:lnTo>
                    <a:pt x="226" y="917"/>
                  </a:lnTo>
                  <a:lnTo>
                    <a:pt x="203" y="936"/>
                  </a:lnTo>
                  <a:lnTo>
                    <a:pt x="194" y="1021"/>
                  </a:lnTo>
                  <a:lnTo>
                    <a:pt x="213" y="1011"/>
                  </a:lnTo>
                  <a:lnTo>
                    <a:pt x="213" y="1192"/>
                  </a:lnTo>
                  <a:lnTo>
                    <a:pt x="253" y="1748"/>
                  </a:lnTo>
                  <a:lnTo>
                    <a:pt x="253" y="2291"/>
                  </a:lnTo>
                  <a:lnTo>
                    <a:pt x="275" y="2291"/>
                  </a:lnTo>
                  <a:lnTo>
                    <a:pt x="257" y="2332"/>
                  </a:lnTo>
                  <a:lnTo>
                    <a:pt x="261" y="2355"/>
                  </a:lnTo>
                  <a:lnTo>
                    <a:pt x="343" y="2355"/>
                  </a:lnTo>
                  <a:lnTo>
                    <a:pt x="374" y="2318"/>
                  </a:lnTo>
                  <a:lnTo>
                    <a:pt x="383" y="2295"/>
                  </a:lnTo>
                  <a:lnTo>
                    <a:pt x="406" y="2295"/>
                  </a:lnTo>
                  <a:lnTo>
                    <a:pt x="438" y="2139"/>
                  </a:lnTo>
                  <a:lnTo>
                    <a:pt x="428" y="1820"/>
                  </a:lnTo>
                  <a:lnTo>
                    <a:pt x="438" y="1281"/>
                  </a:lnTo>
                  <a:lnTo>
                    <a:pt x="478" y="1864"/>
                  </a:lnTo>
                  <a:lnTo>
                    <a:pt x="469" y="2157"/>
                  </a:lnTo>
                  <a:lnTo>
                    <a:pt x="496" y="2295"/>
                  </a:lnTo>
                  <a:lnTo>
                    <a:pt x="509" y="2295"/>
                  </a:lnTo>
                  <a:lnTo>
                    <a:pt x="509" y="2345"/>
                  </a:lnTo>
                  <a:lnTo>
                    <a:pt x="519" y="2359"/>
                  </a:lnTo>
                  <a:lnTo>
                    <a:pt x="610" y="2355"/>
                  </a:lnTo>
                  <a:lnTo>
                    <a:pt x="618" y="2345"/>
                  </a:lnTo>
                  <a:lnTo>
                    <a:pt x="623" y="2332"/>
                  </a:lnTo>
                  <a:lnTo>
                    <a:pt x="614" y="2301"/>
                  </a:lnTo>
                  <a:lnTo>
                    <a:pt x="631" y="2295"/>
                  </a:lnTo>
                  <a:lnTo>
                    <a:pt x="681" y="1304"/>
                  </a:lnTo>
                  <a:lnTo>
                    <a:pt x="681" y="1011"/>
                  </a:lnTo>
                  <a:lnTo>
                    <a:pt x="691" y="1016"/>
                  </a:lnTo>
                  <a:lnTo>
                    <a:pt x="691" y="944"/>
                  </a:lnTo>
                  <a:lnTo>
                    <a:pt x="664" y="940"/>
                  </a:lnTo>
                  <a:lnTo>
                    <a:pt x="681" y="882"/>
                  </a:lnTo>
                  <a:lnTo>
                    <a:pt x="677" y="634"/>
                  </a:lnTo>
                  <a:lnTo>
                    <a:pt x="731" y="680"/>
                  </a:lnTo>
                  <a:lnTo>
                    <a:pt x="763" y="724"/>
                  </a:lnTo>
                  <a:lnTo>
                    <a:pt x="749" y="903"/>
                  </a:lnTo>
                  <a:lnTo>
                    <a:pt x="718" y="949"/>
                  </a:lnTo>
                  <a:lnTo>
                    <a:pt x="691" y="944"/>
                  </a:lnTo>
                  <a:lnTo>
                    <a:pt x="691" y="1016"/>
                  </a:lnTo>
                  <a:lnTo>
                    <a:pt x="708" y="1021"/>
                  </a:lnTo>
                  <a:lnTo>
                    <a:pt x="740" y="1016"/>
                  </a:lnTo>
                  <a:lnTo>
                    <a:pt x="817" y="963"/>
                  </a:lnTo>
                  <a:lnTo>
                    <a:pt x="871" y="778"/>
                  </a:lnTo>
                  <a:lnTo>
                    <a:pt x="889" y="701"/>
                  </a:lnTo>
                  <a:lnTo>
                    <a:pt x="885" y="657"/>
                  </a:lnTo>
                  <a:lnTo>
                    <a:pt x="759" y="495"/>
                  </a:lnTo>
                  <a:lnTo>
                    <a:pt x="685" y="418"/>
                  </a:lnTo>
                  <a:lnTo>
                    <a:pt x="509" y="343"/>
                  </a:lnTo>
                  <a:lnTo>
                    <a:pt x="515" y="266"/>
                  </a:lnTo>
                  <a:lnTo>
                    <a:pt x="536" y="252"/>
                  </a:lnTo>
                  <a:lnTo>
                    <a:pt x="550" y="176"/>
                  </a:lnTo>
                  <a:lnTo>
                    <a:pt x="542" y="81"/>
                  </a:lnTo>
                  <a:lnTo>
                    <a:pt x="501" y="23"/>
                  </a:lnTo>
                  <a:lnTo>
                    <a:pt x="488" y="23"/>
                  </a:lnTo>
                  <a:lnTo>
                    <a:pt x="478" y="0"/>
                  </a:lnTo>
                  <a:lnTo>
                    <a:pt x="401" y="6"/>
                  </a:lnTo>
                  <a:lnTo>
                    <a:pt x="339" y="33"/>
                  </a:lnTo>
                  <a:lnTo>
                    <a:pt x="307" y="108"/>
                  </a:lnTo>
                  <a:lnTo>
                    <a:pt x="312" y="198"/>
                  </a:lnTo>
                  <a:lnTo>
                    <a:pt x="302" y="212"/>
                  </a:lnTo>
                  <a:lnTo>
                    <a:pt x="316" y="252"/>
                  </a:lnTo>
                  <a:lnTo>
                    <a:pt x="339" y="262"/>
                  </a:lnTo>
                  <a:lnTo>
                    <a:pt x="360" y="347"/>
                  </a:lnTo>
                  <a:lnTo>
                    <a:pt x="167" y="418"/>
                  </a:lnTo>
                  <a:lnTo>
                    <a:pt x="140" y="454"/>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17" name="Freeform 5"/>
            <p:cNvSpPr/>
            <p:nvPr/>
          </p:nvSpPr>
          <p:spPr bwMode="gray">
            <a:xfrm>
              <a:off x="1491" y="2599"/>
              <a:ext cx="296" cy="787"/>
            </a:xfrm>
            <a:custGeom>
              <a:gdLst>
                <a:gd name="T0" fmla="*/ 18 w 889"/>
                <a:gd name="T1" fmla="*/ 657 h 2359"/>
                <a:gd name="T2" fmla="*/ 18 w 889"/>
                <a:gd name="T3" fmla="*/ 801 h 2359"/>
                <a:gd name="T4" fmla="*/ 176 w 889"/>
                <a:gd name="T5" fmla="*/ 1034 h 2359"/>
                <a:gd name="T6" fmla="*/ 203 w 889"/>
                <a:gd name="T7" fmla="*/ 936 h 2359"/>
                <a:gd name="T8" fmla="*/ 145 w 889"/>
                <a:gd name="T9" fmla="*/ 903 h 2359"/>
                <a:gd name="T10" fmla="*/ 199 w 889"/>
                <a:gd name="T11" fmla="*/ 639 h 2359"/>
                <a:gd name="T12" fmla="*/ 226 w 889"/>
                <a:gd name="T13" fmla="*/ 917 h 2359"/>
                <a:gd name="T14" fmla="*/ 194 w 889"/>
                <a:gd name="T15" fmla="*/ 1021 h 2359"/>
                <a:gd name="T16" fmla="*/ 213 w 889"/>
                <a:gd name="T17" fmla="*/ 1192 h 2359"/>
                <a:gd name="T18" fmla="*/ 253 w 889"/>
                <a:gd name="T19" fmla="*/ 2291 h 2359"/>
                <a:gd name="T20" fmla="*/ 257 w 889"/>
                <a:gd name="T21" fmla="*/ 2332 h 2359"/>
                <a:gd name="T22" fmla="*/ 343 w 889"/>
                <a:gd name="T23" fmla="*/ 2355 h 2359"/>
                <a:gd name="T24" fmla="*/ 383 w 889"/>
                <a:gd name="T25" fmla="*/ 2295 h 2359"/>
                <a:gd name="T26" fmla="*/ 438 w 889"/>
                <a:gd name="T27" fmla="*/ 2139 h 2359"/>
                <a:gd name="T28" fmla="*/ 438 w 889"/>
                <a:gd name="T29" fmla="*/ 1281 h 2359"/>
                <a:gd name="T30" fmla="*/ 469 w 889"/>
                <a:gd name="T31" fmla="*/ 2157 h 2359"/>
                <a:gd name="T32" fmla="*/ 509 w 889"/>
                <a:gd name="T33" fmla="*/ 2295 h 2359"/>
                <a:gd name="T34" fmla="*/ 519 w 889"/>
                <a:gd name="T35" fmla="*/ 2359 h 2359"/>
                <a:gd name="T36" fmla="*/ 618 w 889"/>
                <a:gd name="T37" fmla="*/ 2345 h 2359"/>
                <a:gd name="T38" fmla="*/ 614 w 889"/>
                <a:gd name="T39" fmla="*/ 2301 h 2359"/>
                <a:gd name="T40" fmla="*/ 681 w 889"/>
                <a:gd name="T41" fmla="*/ 1304 h 2359"/>
                <a:gd name="T42" fmla="*/ 691 w 889"/>
                <a:gd name="T43" fmla="*/ 1016 h 2359"/>
                <a:gd name="T44" fmla="*/ 664 w 889"/>
                <a:gd name="T45" fmla="*/ 940 h 2359"/>
                <a:gd name="T46" fmla="*/ 677 w 889"/>
                <a:gd name="T47" fmla="*/ 634 h 2359"/>
                <a:gd name="T48" fmla="*/ 763 w 889"/>
                <a:gd name="T49" fmla="*/ 724 h 2359"/>
                <a:gd name="T50" fmla="*/ 718 w 889"/>
                <a:gd name="T51" fmla="*/ 949 h 2359"/>
                <a:gd name="T52" fmla="*/ 691 w 889"/>
                <a:gd name="T53" fmla="*/ 1016 h 2359"/>
                <a:gd name="T54" fmla="*/ 740 w 889"/>
                <a:gd name="T55" fmla="*/ 1016 h 2359"/>
                <a:gd name="T56" fmla="*/ 871 w 889"/>
                <a:gd name="T57" fmla="*/ 778 h 2359"/>
                <a:gd name="T58" fmla="*/ 885 w 889"/>
                <a:gd name="T59" fmla="*/ 657 h 2359"/>
                <a:gd name="T60" fmla="*/ 685 w 889"/>
                <a:gd name="T61" fmla="*/ 418 h 2359"/>
                <a:gd name="T62" fmla="*/ 515 w 889"/>
                <a:gd name="T63" fmla="*/ 266 h 2359"/>
                <a:gd name="T64" fmla="*/ 550 w 889"/>
                <a:gd name="T65" fmla="*/ 176 h 2359"/>
                <a:gd name="T66" fmla="*/ 501 w 889"/>
                <a:gd name="T67" fmla="*/ 23 h 2359"/>
                <a:gd name="T68" fmla="*/ 478 w 889"/>
                <a:gd name="T69" fmla="*/ 0 h 2359"/>
                <a:gd name="T70" fmla="*/ 339 w 889"/>
                <a:gd name="T71" fmla="*/ 33 h 2359"/>
                <a:gd name="T72" fmla="*/ 312 w 889"/>
                <a:gd name="T73" fmla="*/ 198 h 2359"/>
                <a:gd name="T74" fmla="*/ 316 w 889"/>
                <a:gd name="T75" fmla="*/ 252 h 2359"/>
                <a:gd name="T76" fmla="*/ 360 w 889"/>
                <a:gd name="T77" fmla="*/ 347 h 2359"/>
                <a:gd name="T78" fmla="*/ 140 w 889"/>
                <a:gd name="T79" fmla="*/ 454 h 23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889" h="2359">
                  <a:moveTo>
                    <a:pt x="140" y="454"/>
                  </a:moveTo>
                  <a:lnTo>
                    <a:pt x="18" y="657"/>
                  </a:lnTo>
                  <a:lnTo>
                    <a:pt x="0" y="720"/>
                  </a:lnTo>
                  <a:lnTo>
                    <a:pt x="18" y="801"/>
                  </a:lnTo>
                  <a:lnTo>
                    <a:pt x="91" y="998"/>
                  </a:lnTo>
                  <a:lnTo>
                    <a:pt x="176" y="1034"/>
                  </a:lnTo>
                  <a:lnTo>
                    <a:pt x="194" y="1021"/>
                  </a:lnTo>
                  <a:lnTo>
                    <a:pt x="203" y="936"/>
                  </a:lnTo>
                  <a:lnTo>
                    <a:pt x="167" y="949"/>
                  </a:lnTo>
                  <a:lnTo>
                    <a:pt x="145" y="903"/>
                  </a:lnTo>
                  <a:lnTo>
                    <a:pt x="126" y="755"/>
                  </a:lnTo>
                  <a:lnTo>
                    <a:pt x="199" y="639"/>
                  </a:lnTo>
                  <a:lnTo>
                    <a:pt x="213" y="895"/>
                  </a:lnTo>
                  <a:lnTo>
                    <a:pt x="226" y="917"/>
                  </a:lnTo>
                  <a:lnTo>
                    <a:pt x="203" y="936"/>
                  </a:lnTo>
                  <a:lnTo>
                    <a:pt x="194" y="1021"/>
                  </a:lnTo>
                  <a:lnTo>
                    <a:pt x="213" y="1011"/>
                  </a:lnTo>
                  <a:lnTo>
                    <a:pt x="213" y="1192"/>
                  </a:lnTo>
                  <a:lnTo>
                    <a:pt x="253" y="1748"/>
                  </a:lnTo>
                  <a:lnTo>
                    <a:pt x="253" y="2291"/>
                  </a:lnTo>
                  <a:lnTo>
                    <a:pt x="275" y="2291"/>
                  </a:lnTo>
                  <a:lnTo>
                    <a:pt x="257" y="2332"/>
                  </a:lnTo>
                  <a:lnTo>
                    <a:pt x="261" y="2355"/>
                  </a:lnTo>
                  <a:lnTo>
                    <a:pt x="343" y="2355"/>
                  </a:lnTo>
                  <a:lnTo>
                    <a:pt x="374" y="2318"/>
                  </a:lnTo>
                  <a:lnTo>
                    <a:pt x="383" y="2295"/>
                  </a:lnTo>
                  <a:lnTo>
                    <a:pt x="406" y="2295"/>
                  </a:lnTo>
                  <a:lnTo>
                    <a:pt x="438" y="2139"/>
                  </a:lnTo>
                  <a:lnTo>
                    <a:pt x="428" y="1820"/>
                  </a:lnTo>
                  <a:lnTo>
                    <a:pt x="438" y="1281"/>
                  </a:lnTo>
                  <a:lnTo>
                    <a:pt x="478" y="1864"/>
                  </a:lnTo>
                  <a:lnTo>
                    <a:pt x="469" y="2157"/>
                  </a:lnTo>
                  <a:lnTo>
                    <a:pt x="496" y="2295"/>
                  </a:lnTo>
                  <a:lnTo>
                    <a:pt x="509" y="2295"/>
                  </a:lnTo>
                  <a:lnTo>
                    <a:pt x="509" y="2345"/>
                  </a:lnTo>
                  <a:lnTo>
                    <a:pt x="519" y="2359"/>
                  </a:lnTo>
                  <a:lnTo>
                    <a:pt x="610" y="2355"/>
                  </a:lnTo>
                  <a:lnTo>
                    <a:pt x="618" y="2345"/>
                  </a:lnTo>
                  <a:lnTo>
                    <a:pt x="623" y="2332"/>
                  </a:lnTo>
                  <a:lnTo>
                    <a:pt x="614" y="2301"/>
                  </a:lnTo>
                  <a:lnTo>
                    <a:pt x="631" y="2295"/>
                  </a:lnTo>
                  <a:lnTo>
                    <a:pt x="681" y="1304"/>
                  </a:lnTo>
                  <a:lnTo>
                    <a:pt x="681" y="1011"/>
                  </a:lnTo>
                  <a:lnTo>
                    <a:pt x="691" y="1016"/>
                  </a:lnTo>
                  <a:lnTo>
                    <a:pt x="691" y="944"/>
                  </a:lnTo>
                  <a:lnTo>
                    <a:pt x="664" y="940"/>
                  </a:lnTo>
                  <a:lnTo>
                    <a:pt x="681" y="882"/>
                  </a:lnTo>
                  <a:lnTo>
                    <a:pt x="677" y="634"/>
                  </a:lnTo>
                  <a:lnTo>
                    <a:pt x="731" y="680"/>
                  </a:lnTo>
                  <a:lnTo>
                    <a:pt x="763" y="724"/>
                  </a:lnTo>
                  <a:lnTo>
                    <a:pt x="749" y="903"/>
                  </a:lnTo>
                  <a:lnTo>
                    <a:pt x="718" y="949"/>
                  </a:lnTo>
                  <a:lnTo>
                    <a:pt x="691" y="944"/>
                  </a:lnTo>
                  <a:lnTo>
                    <a:pt x="691" y="1016"/>
                  </a:lnTo>
                  <a:lnTo>
                    <a:pt x="708" y="1021"/>
                  </a:lnTo>
                  <a:lnTo>
                    <a:pt x="740" y="1016"/>
                  </a:lnTo>
                  <a:lnTo>
                    <a:pt x="817" y="963"/>
                  </a:lnTo>
                  <a:lnTo>
                    <a:pt x="871" y="778"/>
                  </a:lnTo>
                  <a:lnTo>
                    <a:pt x="889" y="701"/>
                  </a:lnTo>
                  <a:lnTo>
                    <a:pt x="885" y="657"/>
                  </a:lnTo>
                  <a:lnTo>
                    <a:pt x="759" y="495"/>
                  </a:lnTo>
                  <a:lnTo>
                    <a:pt x="685" y="418"/>
                  </a:lnTo>
                  <a:lnTo>
                    <a:pt x="509" y="343"/>
                  </a:lnTo>
                  <a:lnTo>
                    <a:pt x="515" y="266"/>
                  </a:lnTo>
                  <a:lnTo>
                    <a:pt x="536" y="252"/>
                  </a:lnTo>
                  <a:lnTo>
                    <a:pt x="550" y="176"/>
                  </a:lnTo>
                  <a:lnTo>
                    <a:pt x="542" y="81"/>
                  </a:lnTo>
                  <a:lnTo>
                    <a:pt x="501" y="23"/>
                  </a:lnTo>
                  <a:lnTo>
                    <a:pt x="488" y="23"/>
                  </a:lnTo>
                  <a:lnTo>
                    <a:pt x="478" y="0"/>
                  </a:lnTo>
                  <a:lnTo>
                    <a:pt x="401" y="6"/>
                  </a:lnTo>
                  <a:lnTo>
                    <a:pt x="339" y="33"/>
                  </a:lnTo>
                  <a:lnTo>
                    <a:pt x="307" y="108"/>
                  </a:lnTo>
                  <a:lnTo>
                    <a:pt x="312" y="198"/>
                  </a:lnTo>
                  <a:lnTo>
                    <a:pt x="302" y="212"/>
                  </a:lnTo>
                  <a:lnTo>
                    <a:pt x="316" y="252"/>
                  </a:lnTo>
                  <a:lnTo>
                    <a:pt x="339" y="262"/>
                  </a:lnTo>
                  <a:lnTo>
                    <a:pt x="360" y="347"/>
                  </a:lnTo>
                  <a:lnTo>
                    <a:pt x="167" y="418"/>
                  </a:lnTo>
                  <a:lnTo>
                    <a:pt x="140" y="454"/>
                  </a:lnTo>
                </a:path>
              </a:pathLst>
            </a:custGeom>
            <a:solidFill>
              <a:srgbClr val="EAEAEA"/>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18" name="Freeform 6"/>
            <p:cNvSpPr/>
            <p:nvPr/>
          </p:nvSpPr>
          <p:spPr bwMode="gray">
            <a:xfrm>
              <a:off x="1971" y="2648"/>
              <a:ext cx="305" cy="739"/>
            </a:xfrm>
            <a:custGeom>
              <a:gdLst>
                <a:gd name="T0" fmla="*/ 546 w 916"/>
                <a:gd name="T1" fmla="*/ 0 h 2218"/>
                <a:gd name="T2" fmla="*/ 577 w 916"/>
                <a:gd name="T3" fmla="*/ 9 h 2218"/>
                <a:gd name="T4" fmla="*/ 577 w 916"/>
                <a:gd name="T5" fmla="*/ 17 h 2218"/>
                <a:gd name="T6" fmla="*/ 591 w 916"/>
                <a:gd name="T7" fmla="*/ 17 h 2218"/>
                <a:gd name="T8" fmla="*/ 623 w 916"/>
                <a:gd name="T9" fmla="*/ 63 h 2218"/>
                <a:gd name="T10" fmla="*/ 627 w 916"/>
                <a:gd name="T11" fmla="*/ 76 h 2218"/>
                <a:gd name="T12" fmla="*/ 631 w 916"/>
                <a:gd name="T13" fmla="*/ 94 h 2218"/>
                <a:gd name="T14" fmla="*/ 637 w 916"/>
                <a:gd name="T15" fmla="*/ 107 h 2218"/>
                <a:gd name="T16" fmla="*/ 637 w 916"/>
                <a:gd name="T17" fmla="*/ 125 h 2218"/>
                <a:gd name="T18" fmla="*/ 631 w 916"/>
                <a:gd name="T19" fmla="*/ 144 h 2218"/>
                <a:gd name="T20" fmla="*/ 627 w 916"/>
                <a:gd name="T21" fmla="*/ 152 h 2218"/>
                <a:gd name="T22" fmla="*/ 618 w 916"/>
                <a:gd name="T23" fmla="*/ 165 h 2218"/>
                <a:gd name="T24" fmla="*/ 609 w 916"/>
                <a:gd name="T25" fmla="*/ 219 h 2218"/>
                <a:gd name="T26" fmla="*/ 596 w 916"/>
                <a:gd name="T27" fmla="*/ 233 h 2218"/>
                <a:gd name="T28" fmla="*/ 582 w 916"/>
                <a:gd name="T29" fmla="*/ 323 h 2218"/>
                <a:gd name="T30" fmla="*/ 749 w 916"/>
                <a:gd name="T31" fmla="*/ 444 h 2218"/>
                <a:gd name="T32" fmla="*/ 807 w 916"/>
                <a:gd name="T33" fmla="*/ 826 h 2218"/>
                <a:gd name="T34" fmla="*/ 668 w 916"/>
                <a:gd name="T35" fmla="*/ 1122 h 2218"/>
                <a:gd name="T36" fmla="*/ 645 w 916"/>
                <a:gd name="T37" fmla="*/ 1122 h 2218"/>
                <a:gd name="T38" fmla="*/ 637 w 916"/>
                <a:gd name="T39" fmla="*/ 1176 h 2218"/>
                <a:gd name="T40" fmla="*/ 609 w 916"/>
                <a:gd name="T41" fmla="*/ 1195 h 2218"/>
                <a:gd name="T42" fmla="*/ 604 w 916"/>
                <a:gd name="T43" fmla="*/ 1222 h 2218"/>
                <a:gd name="T44" fmla="*/ 857 w 916"/>
                <a:gd name="T45" fmla="*/ 2119 h 2218"/>
                <a:gd name="T46" fmla="*/ 884 w 916"/>
                <a:gd name="T47" fmla="*/ 2156 h 2218"/>
                <a:gd name="T48" fmla="*/ 916 w 916"/>
                <a:gd name="T49" fmla="*/ 2187 h 2218"/>
                <a:gd name="T50" fmla="*/ 907 w 916"/>
                <a:gd name="T51" fmla="*/ 2210 h 2218"/>
                <a:gd name="T52" fmla="*/ 786 w 916"/>
                <a:gd name="T53" fmla="*/ 2200 h 2218"/>
                <a:gd name="T54" fmla="*/ 776 w 916"/>
                <a:gd name="T55" fmla="*/ 2173 h 2218"/>
                <a:gd name="T56" fmla="*/ 708 w 916"/>
                <a:gd name="T57" fmla="*/ 2169 h 2218"/>
                <a:gd name="T58" fmla="*/ 708 w 916"/>
                <a:gd name="T59" fmla="*/ 2119 h 2218"/>
                <a:gd name="T60" fmla="*/ 641 w 916"/>
                <a:gd name="T61" fmla="*/ 2129 h 2218"/>
                <a:gd name="T62" fmla="*/ 352 w 916"/>
                <a:gd name="T63" fmla="*/ 1293 h 2218"/>
                <a:gd name="T64" fmla="*/ 311 w 916"/>
                <a:gd name="T65" fmla="*/ 1684 h 2218"/>
                <a:gd name="T66" fmla="*/ 325 w 916"/>
                <a:gd name="T67" fmla="*/ 1746 h 2218"/>
                <a:gd name="T68" fmla="*/ 321 w 916"/>
                <a:gd name="T69" fmla="*/ 1967 h 2218"/>
                <a:gd name="T70" fmla="*/ 356 w 916"/>
                <a:gd name="T71" fmla="*/ 2092 h 2218"/>
                <a:gd name="T72" fmla="*/ 348 w 916"/>
                <a:gd name="T73" fmla="*/ 2102 h 2218"/>
                <a:gd name="T74" fmla="*/ 339 w 916"/>
                <a:gd name="T75" fmla="*/ 2164 h 2218"/>
                <a:gd name="T76" fmla="*/ 298 w 916"/>
                <a:gd name="T77" fmla="*/ 2218 h 2218"/>
                <a:gd name="T78" fmla="*/ 217 w 916"/>
                <a:gd name="T79" fmla="*/ 2218 h 2218"/>
                <a:gd name="T80" fmla="*/ 199 w 916"/>
                <a:gd name="T81" fmla="*/ 2173 h 2218"/>
                <a:gd name="T82" fmla="*/ 230 w 916"/>
                <a:gd name="T83" fmla="*/ 2102 h 2218"/>
                <a:gd name="T84" fmla="*/ 176 w 916"/>
                <a:gd name="T85" fmla="*/ 2088 h 2218"/>
                <a:gd name="T86" fmla="*/ 68 w 916"/>
                <a:gd name="T87" fmla="*/ 1091 h 2218"/>
                <a:gd name="T88" fmla="*/ 41 w 916"/>
                <a:gd name="T89" fmla="*/ 1024 h 2218"/>
                <a:gd name="T90" fmla="*/ 27 w 916"/>
                <a:gd name="T91" fmla="*/ 1020 h 2218"/>
                <a:gd name="T92" fmla="*/ 0 w 916"/>
                <a:gd name="T93" fmla="*/ 835 h 2218"/>
                <a:gd name="T94" fmla="*/ 162 w 916"/>
                <a:gd name="T95" fmla="*/ 340 h 2218"/>
                <a:gd name="T96" fmla="*/ 410 w 916"/>
                <a:gd name="T97" fmla="*/ 296 h 2218"/>
                <a:gd name="T98" fmla="*/ 410 w 916"/>
                <a:gd name="T99" fmla="*/ 229 h 2218"/>
                <a:gd name="T100" fmla="*/ 393 w 916"/>
                <a:gd name="T101" fmla="*/ 211 h 2218"/>
                <a:gd name="T102" fmla="*/ 387 w 916"/>
                <a:gd name="T103" fmla="*/ 184 h 2218"/>
                <a:gd name="T104" fmla="*/ 383 w 916"/>
                <a:gd name="T105" fmla="*/ 144 h 2218"/>
                <a:gd name="T106" fmla="*/ 383 w 916"/>
                <a:gd name="T107" fmla="*/ 125 h 2218"/>
                <a:gd name="T108" fmla="*/ 387 w 916"/>
                <a:gd name="T109" fmla="*/ 111 h 2218"/>
                <a:gd name="T110" fmla="*/ 387 w 916"/>
                <a:gd name="T111" fmla="*/ 94 h 2218"/>
                <a:gd name="T112" fmla="*/ 393 w 916"/>
                <a:gd name="T113" fmla="*/ 76 h 2218"/>
                <a:gd name="T114" fmla="*/ 410 w 916"/>
                <a:gd name="T115" fmla="*/ 49 h 2218"/>
                <a:gd name="T116" fmla="*/ 501 w 916"/>
                <a:gd name="T117" fmla="*/ 4 h 2218"/>
                <a:gd name="T118" fmla="*/ 523 w 916"/>
                <a:gd name="T119" fmla="*/ 0 h 2218"/>
                <a:gd name="T120" fmla="*/ 546 w 916"/>
                <a:gd name="T121" fmla="*/ 0 h 2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16" h="2218">
                  <a:moveTo>
                    <a:pt x="546" y="0"/>
                  </a:moveTo>
                  <a:lnTo>
                    <a:pt x="577" y="9"/>
                  </a:lnTo>
                  <a:lnTo>
                    <a:pt x="577" y="17"/>
                  </a:lnTo>
                  <a:lnTo>
                    <a:pt x="591" y="17"/>
                  </a:lnTo>
                  <a:lnTo>
                    <a:pt x="623" y="63"/>
                  </a:lnTo>
                  <a:lnTo>
                    <a:pt x="627" y="76"/>
                  </a:lnTo>
                  <a:lnTo>
                    <a:pt x="631" y="94"/>
                  </a:lnTo>
                  <a:lnTo>
                    <a:pt x="637" y="107"/>
                  </a:lnTo>
                  <a:lnTo>
                    <a:pt x="637" y="125"/>
                  </a:lnTo>
                  <a:lnTo>
                    <a:pt x="631" y="144"/>
                  </a:lnTo>
                  <a:lnTo>
                    <a:pt x="627" y="152"/>
                  </a:lnTo>
                  <a:lnTo>
                    <a:pt x="618" y="165"/>
                  </a:lnTo>
                  <a:lnTo>
                    <a:pt x="609" y="219"/>
                  </a:lnTo>
                  <a:lnTo>
                    <a:pt x="596" y="233"/>
                  </a:lnTo>
                  <a:lnTo>
                    <a:pt x="582" y="323"/>
                  </a:lnTo>
                  <a:lnTo>
                    <a:pt x="749" y="444"/>
                  </a:lnTo>
                  <a:lnTo>
                    <a:pt x="807" y="826"/>
                  </a:lnTo>
                  <a:lnTo>
                    <a:pt x="668" y="1122"/>
                  </a:lnTo>
                  <a:lnTo>
                    <a:pt x="645" y="1122"/>
                  </a:lnTo>
                  <a:lnTo>
                    <a:pt x="637" y="1176"/>
                  </a:lnTo>
                  <a:lnTo>
                    <a:pt x="609" y="1195"/>
                  </a:lnTo>
                  <a:lnTo>
                    <a:pt x="604" y="1222"/>
                  </a:lnTo>
                  <a:lnTo>
                    <a:pt x="857" y="2119"/>
                  </a:lnTo>
                  <a:lnTo>
                    <a:pt x="884" y="2156"/>
                  </a:lnTo>
                  <a:lnTo>
                    <a:pt x="916" y="2187"/>
                  </a:lnTo>
                  <a:lnTo>
                    <a:pt x="907" y="2210"/>
                  </a:lnTo>
                  <a:lnTo>
                    <a:pt x="786" y="2200"/>
                  </a:lnTo>
                  <a:lnTo>
                    <a:pt x="776" y="2173"/>
                  </a:lnTo>
                  <a:lnTo>
                    <a:pt x="708" y="2169"/>
                  </a:lnTo>
                  <a:lnTo>
                    <a:pt x="708" y="2119"/>
                  </a:lnTo>
                  <a:lnTo>
                    <a:pt x="641" y="2129"/>
                  </a:lnTo>
                  <a:lnTo>
                    <a:pt x="352" y="1293"/>
                  </a:lnTo>
                  <a:lnTo>
                    <a:pt x="311" y="1684"/>
                  </a:lnTo>
                  <a:lnTo>
                    <a:pt x="325" y="1746"/>
                  </a:lnTo>
                  <a:lnTo>
                    <a:pt x="321" y="1967"/>
                  </a:lnTo>
                  <a:lnTo>
                    <a:pt x="356" y="2092"/>
                  </a:lnTo>
                  <a:lnTo>
                    <a:pt x="348" y="2102"/>
                  </a:lnTo>
                  <a:lnTo>
                    <a:pt x="339" y="2164"/>
                  </a:lnTo>
                  <a:lnTo>
                    <a:pt x="298" y="2218"/>
                  </a:lnTo>
                  <a:lnTo>
                    <a:pt x="217" y="2218"/>
                  </a:lnTo>
                  <a:lnTo>
                    <a:pt x="199" y="2173"/>
                  </a:lnTo>
                  <a:lnTo>
                    <a:pt x="230" y="2102"/>
                  </a:lnTo>
                  <a:lnTo>
                    <a:pt x="176" y="2088"/>
                  </a:lnTo>
                  <a:lnTo>
                    <a:pt x="68" y="1091"/>
                  </a:lnTo>
                  <a:lnTo>
                    <a:pt x="41" y="1024"/>
                  </a:lnTo>
                  <a:lnTo>
                    <a:pt x="27" y="1020"/>
                  </a:lnTo>
                  <a:lnTo>
                    <a:pt x="0" y="835"/>
                  </a:lnTo>
                  <a:lnTo>
                    <a:pt x="162" y="340"/>
                  </a:lnTo>
                  <a:lnTo>
                    <a:pt x="410" y="296"/>
                  </a:lnTo>
                  <a:lnTo>
                    <a:pt x="410" y="229"/>
                  </a:lnTo>
                  <a:lnTo>
                    <a:pt x="393" y="211"/>
                  </a:lnTo>
                  <a:lnTo>
                    <a:pt x="387" y="184"/>
                  </a:lnTo>
                  <a:lnTo>
                    <a:pt x="383" y="144"/>
                  </a:lnTo>
                  <a:lnTo>
                    <a:pt x="383" y="125"/>
                  </a:lnTo>
                  <a:lnTo>
                    <a:pt x="387" y="111"/>
                  </a:lnTo>
                  <a:lnTo>
                    <a:pt x="387" y="94"/>
                  </a:lnTo>
                  <a:lnTo>
                    <a:pt x="393" y="76"/>
                  </a:lnTo>
                  <a:lnTo>
                    <a:pt x="410" y="49"/>
                  </a:lnTo>
                  <a:lnTo>
                    <a:pt x="501" y="4"/>
                  </a:lnTo>
                  <a:lnTo>
                    <a:pt x="523" y="0"/>
                  </a:lnTo>
                  <a:lnTo>
                    <a:pt x="546"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19" name="Freeform 7"/>
            <p:cNvSpPr/>
            <p:nvPr/>
          </p:nvSpPr>
          <p:spPr bwMode="gray">
            <a:xfrm>
              <a:off x="1971" y="2648"/>
              <a:ext cx="305" cy="739"/>
            </a:xfrm>
            <a:custGeom>
              <a:gdLst>
                <a:gd name="T0" fmla="*/ 546 w 916"/>
                <a:gd name="T1" fmla="*/ 0 h 2218"/>
                <a:gd name="T2" fmla="*/ 577 w 916"/>
                <a:gd name="T3" fmla="*/ 9 h 2218"/>
                <a:gd name="T4" fmla="*/ 577 w 916"/>
                <a:gd name="T5" fmla="*/ 17 h 2218"/>
                <a:gd name="T6" fmla="*/ 591 w 916"/>
                <a:gd name="T7" fmla="*/ 17 h 2218"/>
                <a:gd name="T8" fmla="*/ 623 w 916"/>
                <a:gd name="T9" fmla="*/ 63 h 2218"/>
                <a:gd name="T10" fmla="*/ 627 w 916"/>
                <a:gd name="T11" fmla="*/ 76 h 2218"/>
                <a:gd name="T12" fmla="*/ 631 w 916"/>
                <a:gd name="T13" fmla="*/ 94 h 2218"/>
                <a:gd name="T14" fmla="*/ 637 w 916"/>
                <a:gd name="T15" fmla="*/ 107 h 2218"/>
                <a:gd name="T16" fmla="*/ 637 w 916"/>
                <a:gd name="T17" fmla="*/ 125 h 2218"/>
                <a:gd name="T18" fmla="*/ 631 w 916"/>
                <a:gd name="T19" fmla="*/ 144 h 2218"/>
                <a:gd name="T20" fmla="*/ 627 w 916"/>
                <a:gd name="T21" fmla="*/ 152 h 2218"/>
                <a:gd name="T22" fmla="*/ 618 w 916"/>
                <a:gd name="T23" fmla="*/ 165 h 2218"/>
                <a:gd name="T24" fmla="*/ 609 w 916"/>
                <a:gd name="T25" fmla="*/ 219 h 2218"/>
                <a:gd name="T26" fmla="*/ 596 w 916"/>
                <a:gd name="T27" fmla="*/ 233 h 2218"/>
                <a:gd name="T28" fmla="*/ 582 w 916"/>
                <a:gd name="T29" fmla="*/ 323 h 2218"/>
                <a:gd name="T30" fmla="*/ 749 w 916"/>
                <a:gd name="T31" fmla="*/ 444 h 2218"/>
                <a:gd name="T32" fmla="*/ 807 w 916"/>
                <a:gd name="T33" fmla="*/ 826 h 2218"/>
                <a:gd name="T34" fmla="*/ 668 w 916"/>
                <a:gd name="T35" fmla="*/ 1122 h 2218"/>
                <a:gd name="T36" fmla="*/ 645 w 916"/>
                <a:gd name="T37" fmla="*/ 1122 h 2218"/>
                <a:gd name="T38" fmla="*/ 637 w 916"/>
                <a:gd name="T39" fmla="*/ 1176 h 2218"/>
                <a:gd name="T40" fmla="*/ 609 w 916"/>
                <a:gd name="T41" fmla="*/ 1195 h 2218"/>
                <a:gd name="T42" fmla="*/ 604 w 916"/>
                <a:gd name="T43" fmla="*/ 1222 h 2218"/>
                <a:gd name="T44" fmla="*/ 857 w 916"/>
                <a:gd name="T45" fmla="*/ 2119 h 2218"/>
                <a:gd name="T46" fmla="*/ 884 w 916"/>
                <a:gd name="T47" fmla="*/ 2156 h 2218"/>
                <a:gd name="T48" fmla="*/ 916 w 916"/>
                <a:gd name="T49" fmla="*/ 2187 h 2218"/>
                <a:gd name="T50" fmla="*/ 907 w 916"/>
                <a:gd name="T51" fmla="*/ 2210 h 2218"/>
                <a:gd name="T52" fmla="*/ 786 w 916"/>
                <a:gd name="T53" fmla="*/ 2200 h 2218"/>
                <a:gd name="T54" fmla="*/ 776 w 916"/>
                <a:gd name="T55" fmla="*/ 2173 h 2218"/>
                <a:gd name="T56" fmla="*/ 708 w 916"/>
                <a:gd name="T57" fmla="*/ 2169 h 2218"/>
                <a:gd name="T58" fmla="*/ 708 w 916"/>
                <a:gd name="T59" fmla="*/ 2119 h 2218"/>
                <a:gd name="T60" fmla="*/ 641 w 916"/>
                <a:gd name="T61" fmla="*/ 2129 h 2218"/>
                <a:gd name="T62" fmla="*/ 352 w 916"/>
                <a:gd name="T63" fmla="*/ 1293 h 2218"/>
                <a:gd name="T64" fmla="*/ 311 w 916"/>
                <a:gd name="T65" fmla="*/ 1684 h 2218"/>
                <a:gd name="T66" fmla="*/ 325 w 916"/>
                <a:gd name="T67" fmla="*/ 1746 h 2218"/>
                <a:gd name="T68" fmla="*/ 321 w 916"/>
                <a:gd name="T69" fmla="*/ 1967 h 2218"/>
                <a:gd name="T70" fmla="*/ 356 w 916"/>
                <a:gd name="T71" fmla="*/ 2092 h 2218"/>
                <a:gd name="T72" fmla="*/ 348 w 916"/>
                <a:gd name="T73" fmla="*/ 2102 h 2218"/>
                <a:gd name="T74" fmla="*/ 339 w 916"/>
                <a:gd name="T75" fmla="*/ 2164 h 2218"/>
                <a:gd name="T76" fmla="*/ 298 w 916"/>
                <a:gd name="T77" fmla="*/ 2218 h 2218"/>
                <a:gd name="T78" fmla="*/ 217 w 916"/>
                <a:gd name="T79" fmla="*/ 2218 h 2218"/>
                <a:gd name="T80" fmla="*/ 199 w 916"/>
                <a:gd name="T81" fmla="*/ 2173 h 2218"/>
                <a:gd name="T82" fmla="*/ 230 w 916"/>
                <a:gd name="T83" fmla="*/ 2102 h 2218"/>
                <a:gd name="T84" fmla="*/ 176 w 916"/>
                <a:gd name="T85" fmla="*/ 2088 h 2218"/>
                <a:gd name="T86" fmla="*/ 68 w 916"/>
                <a:gd name="T87" fmla="*/ 1091 h 2218"/>
                <a:gd name="T88" fmla="*/ 41 w 916"/>
                <a:gd name="T89" fmla="*/ 1024 h 2218"/>
                <a:gd name="T90" fmla="*/ 27 w 916"/>
                <a:gd name="T91" fmla="*/ 1020 h 2218"/>
                <a:gd name="T92" fmla="*/ 0 w 916"/>
                <a:gd name="T93" fmla="*/ 835 h 2218"/>
                <a:gd name="T94" fmla="*/ 162 w 916"/>
                <a:gd name="T95" fmla="*/ 340 h 2218"/>
                <a:gd name="T96" fmla="*/ 410 w 916"/>
                <a:gd name="T97" fmla="*/ 296 h 2218"/>
                <a:gd name="T98" fmla="*/ 410 w 916"/>
                <a:gd name="T99" fmla="*/ 229 h 2218"/>
                <a:gd name="T100" fmla="*/ 393 w 916"/>
                <a:gd name="T101" fmla="*/ 211 h 2218"/>
                <a:gd name="T102" fmla="*/ 387 w 916"/>
                <a:gd name="T103" fmla="*/ 184 h 2218"/>
                <a:gd name="T104" fmla="*/ 383 w 916"/>
                <a:gd name="T105" fmla="*/ 144 h 2218"/>
                <a:gd name="T106" fmla="*/ 383 w 916"/>
                <a:gd name="T107" fmla="*/ 125 h 2218"/>
                <a:gd name="T108" fmla="*/ 387 w 916"/>
                <a:gd name="T109" fmla="*/ 111 h 2218"/>
                <a:gd name="T110" fmla="*/ 387 w 916"/>
                <a:gd name="T111" fmla="*/ 94 h 2218"/>
                <a:gd name="T112" fmla="*/ 393 w 916"/>
                <a:gd name="T113" fmla="*/ 76 h 2218"/>
                <a:gd name="T114" fmla="*/ 410 w 916"/>
                <a:gd name="T115" fmla="*/ 49 h 2218"/>
                <a:gd name="T116" fmla="*/ 501 w 916"/>
                <a:gd name="T117" fmla="*/ 4 h 2218"/>
                <a:gd name="T118" fmla="*/ 523 w 916"/>
                <a:gd name="T119" fmla="*/ 0 h 2218"/>
                <a:gd name="T120" fmla="*/ 546 w 916"/>
                <a:gd name="T121" fmla="*/ 0 h 2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16" h="2218">
                  <a:moveTo>
                    <a:pt x="546" y="0"/>
                  </a:moveTo>
                  <a:lnTo>
                    <a:pt x="577" y="9"/>
                  </a:lnTo>
                  <a:lnTo>
                    <a:pt x="577" y="17"/>
                  </a:lnTo>
                  <a:lnTo>
                    <a:pt x="591" y="17"/>
                  </a:lnTo>
                  <a:lnTo>
                    <a:pt x="623" y="63"/>
                  </a:lnTo>
                  <a:lnTo>
                    <a:pt x="627" y="76"/>
                  </a:lnTo>
                  <a:lnTo>
                    <a:pt x="631" y="94"/>
                  </a:lnTo>
                  <a:lnTo>
                    <a:pt x="637" y="107"/>
                  </a:lnTo>
                  <a:lnTo>
                    <a:pt x="637" y="125"/>
                  </a:lnTo>
                  <a:lnTo>
                    <a:pt x="631" y="144"/>
                  </a:lnTo>
                  <a:lnTo>
                    <a:pt x="627" y="152"/>
                  </a:lnTo>
                  <a:lnTo>
                    <a:pt x="618" y="165"/>
                  </a:lnTo>
                  <a:lnTo>
                    <a:pt x="609" y="219"/>
                  </a:lnTo>
                  <a:lnTo>
                    <a:pt x="596" y="233"/>
                  </a:lnTo>
                  <a:lnTo>
                    <a:pt x="582" y="323"/>
                  </a:lnTo>
                  <a:lnTo>
                    <a:pt x="749" y="444"/>
                  </a:lnTo>
                  <a:lnTo>
                    <a:pt x="807" y="826"/>
                  </a:lnTo>
                  <a:lnTo>
                    <a:pt x="668" y="1122"/>
                  </a:lnTo>
                  <a:lnTo>
                    <a:pt x="645" y="1122"/>
                  </a:lnTo>
                  <a:lnTo>
                    <a:pt x="637" y="1176"/>
                  </a:lnTo>
                  <a:lnTo>
                    <a:pt x="609" y="1195"/>
                  </a:lnTo>
                  <a:lnTo>
                    <a:pt x="604" y="1222"/>
                  </a:lnTo>
                  <a:lnTo>
                    <a:pt x="857" y="2119"/>
                  </a:lnTo>
                  <a:lnTo>
                    <a:pt x="884" y="2156"/>
                  </a:lnTo>
                  <a:lnTo>
                    <a:pt x="916" y="2187"/>
                  </a:lnTo>
                  <a:lnTo>
                    <a:pt x="907" y="2210"/>
                  </a:lnTo>
                  <a:lnTo>
                    <a:pt x="786" y="2200"/>
                  </a:lnTo>
                  <a:lnTo>
                    <a:pt x="776" y="2173"/>
                  </a:lnTo>
                  <a:lnTo>
                    <a:pt x="708" y="2169"/>
                  </a:lnTo>
                  <a:lnTo>
                    <a:pt x="708" y="2119"/>
                  </a:lnTo>
                  <a:lnTo>
                    <a:pt x="641" y="2129"/>
                  </a:lnTo>
                  <a:lnTo>
                    <a:pt x="352" y="1293"/>
                  </a:lnTo>
                  <a:lnTo>
                    <a:pt x="311" y="1684"/>
                  </a:lnTo>
                  <a:lnTo>
                    <a:pt x="325" y="1746"/>
                  </a:lnTo>
                  <a:lnTo>
                    <a:pt x="321" y="1967"/>
                  </a:lnTo>
                  <a:lnTo>
                    <a:pt x="356" y="2092"/>
                  </a:lnTo>
                  <a:lnTo>
                    <a:pt x="348" y="2102"/>
                  </a:lnTo>
                  <a:lnTo>
                    <a:pt x="339" y="2164"/>
                  </a:lnTo>
                  <a:lnTo>
                    <a:pt x="298" y="2218"/>
                  </a:lnTo>
                  <a:lnTo>
                    <a:pt x="217" y="2218"/>
                  </a:lnTo>
                  <a:lnTo>
                    <a:pt x="199" y="2173"/>
                  </a:lnTo>
                  <a:lnTo>
                    <a:pt x="230" y="2102"/>
                  </a:lnTo>
                  <a:lnTo>
                    <a:pt x="176" y="2088"/>
                  </a:lnTo>
                  <a:lnTo>
                    <a:pt x="68" y="1091"/>
                  </a:lnTo>
                  <a:lnTo>
                    <a:pt x="41" y="1024"/>
                  </a:lnTo>
                  <a:lnTo>
                    <a:pt x="27" y="1020"/>
                  </a:lnTo>
                  <a:lnTo>
                    <a:pt x="0" y="835"/>
                  </a:lnTo>
                  <a:lnTo>
                    <a:pt x="162" y="340"/>
                  </a:lnTo>
                  <a:lnTo>
                    <a:pt x="410" y="296"/>
                  </a:lnTo>
                  <a:lnTo>
                    <a:pt x="410" y="229"/>
                  </a:lnTo>
                  <a:lnTo>
                    <a:pt x="393" y="211"/>
                  </a:lnTo>
                  <a:lnTo>
                    <a:pt x="387" y="184"/>
                  </a:lnTo>
                  <a:lnTo>
                    <a:pt x="383" y="144"/>
                  </a:lnTo>
                  <a:lnTo>
                    <a:pt x="383" y="125"/>
                  </a:lnTo>
                  <a:lnTo>
                    <a:pt x="387" y="111"/>
                  </a:lnTo>
                  <a:lnTo>
                    <a:pt x="387" y="94"/>
                  </a:lnTo>
                  <a:lnTo>
                    <a:pt x="393" y="76"/>
                  </a:lnTo>
                  <a:lnTo>
                    <a:pt x="410" y="49"/>
                  </a:lnTo>
                  <a:lnTo>
                    <a:pt x="501" y="4"/>
                  </a:lnTo>
                  <a:lnTo>
                    <a:pt x="523" y="0"/>
                  </a:lnTo>
                  <a:lnTo>
                    <a:pt x="546" y="0"/>
                  </a:lnTo>
                </a:path>
              </a:pathLst>
            </a:custGeom>
            <a:solidFill>
              <a:srgbClr val="EAEAEA"/>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20" name="Freeform 8"/>
            <p:cNvSpPr/>
            <p:nvPr/>
          </p:nvSpPr>
          <p:spPr bwMode="gray">
            <a:xfrm>
              <a:off x="1734" y="2604"/>
              <a:ext cx="244" cy="778"/>
            </a:xfrm>
            <a:custGeom>
              <a:gdLst>
                <a:gd name="T0" fmla="*/ 0 w 732"/>
                <a:gd name="T1" fmla="*/ 666 h 2335"/>
                <a:gd name="T2" fmla="*/ 0 w 732"/>
                <a:gd name="T3" fmla="*/ 814 h 2335"/>
                <a:gd name="T4" fmla="*/ 22 w 732"/>
                <a:gd name="T5" fmla="*/ 827 h 2335"/>
                <a:gd name="T6" fmla="*/ 18 w 732"/>
                <a:gd name="T7" fmla="*/ 868 h 2335"/>
                <a:gd name="T8" fmla="*/ 18 w 732"/>
                <a:gd name="T9" fmla="*/ 889 h 2335"/>
                <a:gd name="T10" fmla="*/ 86 w 732"/>
                <a:gd name="T11" fmla="*/ 949 h 2335"/>
                <a:gd name="T12" fmla="*/ 90 w 732"/>
                <a:gd name="T13" fmla="*/ 1222 h 2335"/>
                <a:gd name="T14" fmla="*/ 140 w 732"/>
                <a:gd name="T15" fmla="*/ 1263 h 2335"/>
                <a:gd name="T16" fmla="*/ 171 w 732"/>
                <a:gd name="T17" fmla="*/ 1815 h 2335"/>
                <a:gd name="T18" fmla="*/ 144 w 732"/>
                <a:gd name="T19" fmla="*/ 2206 h 2335"/>
                <a:gd name="T20" fmla="*/ 167 w 732"/>
                <a:gd name="T21" fmla="*/ 2219 h 2335"/>
                <a:gd name="T22" fmla="*/ 154 w 732"/>
                <a:gd name="T23" fmla="*/ 2287 h 2335"/>
                <a:gd name="T24" fmla="*/ 167 w 732"/>
                <a:gd name="T25" fmla="*/ 2331 h 2335"/>
                <a:gd name="T26" fmla="*/ 275 w 732"/>
                <a:gd name="T27" fmla="*/ 2331 h 2335"/>
                <a:gd name="T28" fmla="*/ 289 w 732"/>
                <a:gd name="T29" fmla="*/ 2318 h 2335"/>
                <a:gd name="T30" fmla="*/ 289 w 732"/>
                <a:gd name="T31" fmla="*/ 2214 h 2335"/>
                <a:gd name="T32" fmla="*/ 312 w 732"/>
                <a:gd name="T33" fmla="*/ 2192 h 2335"/>
                <a:gd name="T34" fmla="*/ 366 w 732"/>
                <a:gd name="T35" fmla="*/ 1370 h 2335"/>
                <a:gd name="T36" fmla="*/ 415 w 732"/>
                <a:gd name="T37" fmla="*/ 1896 h 2335"/>
                <a:gd name="T38" fmla="*/ 424 w 732"/>
                <a:gd name="T39" fmla="*/ 2062 h 2335"/>
                <a:gd name="T40" fmla="*/ 475 w 732"/>
                <a:gd name="T41" fmla="*/ 2233 h 2335"/>
                <a:gd name="T42" fmla="*/ 465 w 732"/>
                <a:gd name="T43" fmla="*/ 2322 h 2335"/>
                <a:gd name="T44" fmla="*/ 483 w 732"/>
                <a:gd name="T45" fmla="*/ 2335 h 2335"/>
                <a:gd name="T46" fmla="*/ 591 w 732"/>
                <a:gd name="T47" fmla="*/ 2335 h 2335"/>
                <a:gd name="T48" fmla="*/ 591 w 732"/>
                <a:gd name="T49" fmla="*/ 2281 h 2335"/>
                <a:gd name="T50" fmla="*/ 569 w 732"/>
                <a:gd name="T51" fmla="*/ 2227 h 2335"/>
                <a:gd name="T52" fmla="*/ 587 w 732"/>
                <a:gd name="T53" fmla="*/ 2219 h 2335"/>
                <a:gd name="T54" fmla="*/ 573 w 732"/>
                <a:gd name="T55" fmla="*/ 1259 h 2335"/>
                <a:gd name="T56" fmla="*/ 637 w 732"/>
                <a:gd name="T57" fmla="*/ 1232 h 2335"/>
                <a:gd name="T58" fmla="*/ 628 w 732"/>
                <a:gd name="T59" fmla="*/ 997 h 2335"/>
                <a:gd name="T60" fmla="*/ 732 w 732"/>
                <a:gd name="T61" fmla="*/ 768 h 2335"/>
                <a:gd name="T62" fmla="*/ 709 w 732"/>
                <a:gd name="T63" fmla="*/ 566 h 2335"/>
                <a:gd name="T64" fmla="*/ 637 w 732"/>
                <a:gd name="T65" fmla="*/ 387 h 2335"/>
                <a:gd name="T66" fmla="*/ 452 w 732"/>
                <a:gd name="T67" fmla="*/ 315 h 2335"/>
                <a:gd name="T68" fmla="*/ 447 w 732"/>
                <a:gd name="T69" fmla="*/ 242 h 2335"/>
                <a:gd name="T70" fmla="*/ 469 w 732"/>
                <a:gd name="T71" fmla="*/ 225 h 2335"/>
                <a:gd name="T72" fmla="*/ 488 w 732"/>
                <a:gd name="T73" fmla="*/ 117 h 2335"/>
                <a:gd name="T74" fmla="*/ 442 w 732"/>
                <a:gd name="T75" fmla="*/ 23 h 2335"/>
                <a:gd name="T76" fmla="*/ 339 w 732"/>
                <a:gd name="T77" fmla="*/ 0 h 2335"/>
                <a:gd name="T78" fmla="*/ 280 w 732"/>
                <a:gd name="T79" fmla="*/ 23 h 2335"/>
                <a:gd name="T80" fmla="*/ 225 w 732"/>
                <a:gd name="T81" fmla="*/ 121 h 2335"/>
                <a:gd name="T82" fmla="*/ 266 w 732"/>
                <a:gd name="T83" fmla="*/ 238 h 2335"/>
                <a:gd name="T84" fmla="*/ 280 w 732"/>
                <a:gd name="T85" fmla="*/ 242 h 2335"/>
                <a:gd name="T86" fmla="*/ 280 w 732"/>
                <a:gd name="T87" fmla="*/ 288 h 2335"/>
                <a:gd name="T88" fmla="*/ 258 w 732"/>
                <a:gd name="T89" fmla="*/ 315 h 2335"/>
                <a:gd name="T90" fmla="*/ 63 w 732"/>
                <a:gd name="T91" fmla="*/ 383 h 2335"/>
                <a:gd name="T92" fmla="*/ 28 w 732"/>
                <a:gd name="T93" fmla="*/ 481 h 2335"/>
                <a:gd name="T94" fmla="*/ 0 w 732"/>
                <a:gd name="T95" fmla="*/ 666 h 23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32" h="2335">
                  <a:moveTo>
                    <a:pt x="0" y="666"/>
                  </a:moveTo>
                  <a:lnTo>
                    <a:pt x="0" y="814"/>
                  </a:lnTo>
                  <a:lnTo>
                    <a:pt x="22" y="827"/>
                  </a:lnTo>
                  <a:lnTo>
                    <a:pt x="18" y="868"/>
                  </a:lnTo>
                  <a:lnTo>
                    <a:pt x="18" y="889"/>
                  </a:lnTo>
                  <a:lnTo>
                    <a:pt x="86" y="949"/>
                  </a:lnTo>
                  <a:lnTo>
                    <a:pt x="90" y="1222"/>
                  </a:lnTo>
                  <a:lnTo>
                    <a:pt x="140" y="1263"/>
                  </a:lnTo>
                  <a:lnTo>
                    <a:pt x="171" y="1815"/>
                  </a:lnTo>
                  <a:lnTo>
                    <a:pt x="144" y="2206"/>
                  </a:lnTo>
                  <a:lnTo>
                    <a:pt x="167" y="2219"/>
                  </a:lnTo>
                  <a:lnTo>
                    <a:pt x="154" y="2287"/>
                  </a:lnTo>
                  <a:lnTo>
                    <a:pt x="167" y="2331"/>
                  </a:lnTo>
                  <a:lnTo>
                    <a:pt x="275" y="2331"/>
                  </a:lnTo>
                  <a:lnTo>
                    <a:pt x="289" y="2318"/>
                  </a:lnTo>
                  <a:lnTo>
                    <a:pt x="289" y="2214"/>
                  </a:lnTo>
                  <a:lnTo>
                    <a:pt x="312" y="2192"/>
                  </a:lnTo>
                  <a:lnTo>
                    <a:pt x="366" y="1370"/>
                  </a:lnTo>
                  <a:lnTo>
                    <a:pt x="415" y="1896"/>
                  </a:lnTo>
                  <a:lnTo>
                    <a:pt x="424" y="2062"/>
                  </a:lnTo>
                  <a:lnTo>
                    <a:pt x="475" y="2233"/>
                  </a:lnTo>
                  <a:lnTo>
                    <a:pt x="465" y="2322"/>
                  </a:lnTo>
                  <a:lnTo>
                    <a:pt x="483" y="2335"/>
                  </a:lnTo>
                  <a:lnTo>
                    <a:pt x="591" y="2335"/>
                  </a:lnTo>
                  <a:lnTo>
                    <a:pt x="591" y="2281"/>
                  </a:lnTo>
                  <a:lnTo>
                    <a:pt x="569" y="2227"/>
                  </a:lnTo>
                  <a:lnTo>
                    <a:pt x="587" y="2219"/>
                  </a:lnTo>
                  <a:lnTo>
                    <a:pt x="573" y="1259"/>
                  </a:lnTo>
                  <a:lnTo>
                    <a:pt x="637" y="1232"/>
                  </a:lnTo>
                  <a:lnTo>
                    <a:pt x="628" y="997"/>
                  </a:lnTo>
                  <a:lnTo>
                    <a:pt x="732" y="768"/>
                  </a:lnTo>
                  <a:lnTo>
                    <a:pt x="709" y="566"/>
                  </a:lnTo>
                  <a:lnTo>
                    <a:pt x="637" y="387"/>
                  </a:lnTo>
                  <a:lnTo>
                    <a:pt x="452" y="315"/>
                  </a:lnTo>
                  <a:lnTo>
                    <a:pt x="447" y="242"/>
                  </a:lnTo>
                  <a:lnTo>
                    <a:pt x="469" y="225"/>
                  </a:lnTo>
                  <a:lnTo>
                    <a:pt x="488" y="117"/>
                  </a:lnTo>
                  <a:lnTo>
                    <a:pt x="442" y="23"/>
                  </a:lnTo>
                  <a:lnTo>
                    <a:pt x="339" y="0"/>
                  </a:lnTo>
                  <a:lnTo>
                    <a:pt x="280" y="23"/>
                  </a:lnTo>
                  <a:lnTo>
                    <a:pt x="225" y="121"/>
                  </a:lnTo>
                  <a:lnTo>
                    <a:pt x="266" y="238"/>
                  </a:lnTo>
                  <a:lnTo>
                    <a:pt x="280" y="242"/>
                  </a:lnTo>
                  <a:lnTo>
                    <a:pt x="280" y="288"/>
                  </a:lnTo>
                  <a:lnTo>
                    <a:pt x="258" y="315"/>
                  </a:lnTo>
                  <a:lnTo>
                    <a:pt x="63" y="383"/>
                  </a:lnTo>
                  <a:lnTo>
                    <a:pt x="28" y="481"/>
                  </a:lnTo>
                  <a:lnTo>
                    <a:pt x="0" y="666"/>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21" name="Freeform 9"/>
            <p:cNvSpPr/>
            <p:nvPr/>
          </p:nvSpPr>
          <p:spPr bwMode="gray">
            <a:xfrm>
              <a:off x="1734" y="2604"/>
              <a:ext cx="244" cy="778"/>
            </a:xfrm>
            <a:custGeom>
              <a:gdLst>
                <a:gd name="T0" fmla="*/ 0 w 732"/>
                <a:gd name="T1" fmla="*/ 666 h 2335"/>
                <a:gd name="T2" fmla="*/ 0 w 732"/>
                <a:gd name="T3" fmla="*/ 814 h 2335"/>
                <a:gd name="T4" fmla="*/ 22 w 732"/>
                <a:gd name="T5" fmla="*/ 827 h 2335"/>
                <a:gd name="T6" fmla="*/ 18 w 732"/>
                <a:gd name="T7" fmla="*/ 868 h 2335"/>
                <a:gd name="T8" fmla="*/ 18 w 732"/>
                <a:gd name="T9" fmla="*/ 889 h 2335"/>
                <a:gd name="T10" fmla="*/ 86 w 732"/>
                <a:gd name="T11" fmla="*/ 949 h 2335"/>
                <a:gd name="T12" fmla="*/ 90 w 732"/>
                <a:gd name="T13" fmla="*/ 1222 h 2335"/>
                <a:gd name="T14" fmla="*/ 140 w 732"/>
                <a:gd name="T15" fmla="*/ 1263 h 2335"/>
                <a:gd name="T16" fmla="*/ 171 w 732"/>
                <a:gd name="T17" fmla="*/ 1815 h 2335"/>
                <a:gd name="T18" fmla="*/ 144 w 732"/>
                <a:gd name="T19" fmla="*/ 2206 h 2335"/>
                <a:gd name="T20" fmla="*/ 167 w 732"/>
                <a:gd name="T21" fmla="*/ 2219 h 2335"/>
                <a:gd name="T22" fmla="*/ 154 w 732"/>
                <a:gd name="T23" fmla="*/ 2287 h 2335"/>
                <a:gd name="T24" fmla="*/ 167 w 732"/>
                <a:gd name="T25" fmla="*/ 2331 h 2335"/>
                <a:gd name="T26" fmla="*/ 275 w 732"/>
                <a:gd name="T27" fmla="*/ 2331 h 2335"/>
                <a:gd name="T28" fmla="*/ 289 w 732"/>
                <a:gd name="T29" fmla="*/ 2318 h 2335"/>
                <a:gd name="T30" fmla="*/ 289 w 732"/>
                <a:gd name="T31" fmla="*/ 2214 h 2335"/>
                <a:gd name="T32" fmla="*/ 312 w 732"/>
                <a:gd name="T33" fmla="*/ 2192 h 2335"/>
                <a:gd name="T34" fmla="*/ 366 w 732"/>
                <a:gd name="T35" fmla="*/ 1370 h 2335"/>
                <a:gd name="T36" fmla="*/ 415 w 732"/>
                <a:gd name="T37" fmla="*/ 1896 h 2335"/>
                <a:gd name="T38" fmla="*/ 424 w 732"/>
                <a:gd name="T39" fmla="*/ 2062 h 2335"/>
                <a:gd name="T40" fmla="*/ 475 w 732"/>
                <a:gd name="T41" fmla="*/ 2233 h 2335"/>
                <a:gd name="T42" fmla="*/ 465 w 732"/>
                <a:gd name="T43" fmla="*/ 2322 h 2335"/>
                <a:gd name="T44" fmla="*/ 483 w 732"/>
                <a:gd name="T45" fmla="*/ 2335 h 2335"/>
                <a:gd name="T46" fmla="*/ 591 w 732"/>
                <a:gd name="T47" fmla="*/ 2335 h 2335"/>
                <a:gd name="T48" fmla="*/ 591 w 732"/>
                <a:gd name="T49" fmla="*/ 2281 h 2335"/>
                <a:gd name="T50" fmla="*/ 569 w 732"/>
                <a:gd name="T51" fmla="*/ 2227 h 2335"/>
                <a:gd name="T52" fmla="*/ 587 w 732"/>
                <a:gd name="T53" fmla="*/ 2219 h 2335"/>
                <a:gd name="T54" fmla="*/ 573 w 732"/>
                <a:gd name="T55" fmla="*/ 1259 h 2335"/>
                <a:gd name="T56" fmla="*/ 637 w 732"/>
                <a:gd name="T57" fmla="*/ 1232 h 2335"/>
                <a:gd name="T58" fmla="*/ 628 w 732"/>
                <a:gd name="T59" fmla="*/ 997 h 2335"/>
                <a:gd name="T60" fmla="*/ 732 w 732"/>
                <a:gd name="T61" fmla="*/ 768 h 2335"/>
                <a:gd name="T62" fmla="*/ 709 w 732"/>
                <a:gd name="T63" fmla="*/ 566 h 2335"/>
                <a:gd name="T64" fmla="*/ 637 w 732"/>
                <a:gd name="T65" fmla="*/ 387 h 2335"/>
                <a:gd name="T66" fmla="*/ 452 w 732"/>
                <a:gd name="T67" fmla="*/ 315 h 2335"/>
                <a:gd name="T68" fmla="*/ 447 w 732"/>
                <a:gd name="T69" fmla="*/ 242 h 2335"/>
                <a:gd name="T70" fmla="*/ 469 w 732"/>
                <a:gd name="T71" fmla="*/ 225 h 2335"/>
                <a:gd name="T72" fmla="*/ 488 w 732"/>
                <a:gd name="T73" fmla="*/ 117 h 2335"/>
                <a:gd name="T74" fmla="*/ 442 w 732"/>
                <a:gd name="T75" fmla="*/ 23 h 2335"/>
                <a:gd name="T76" fmla="*/ 339 w 732"/>
                <a:gd name="T77" fmla="*/ 0 h 2335"/>
                <a:gd name="T78" fmla="*/ 280 w 732"/>
                <a:gd name="T79" fmla="*/ 23 h 2335"/>
                <a:gd name="T80" fmla="*/ 225 w 732"/>
                <a:gd name="T81" fmla="*/ 121 h 2335"/>
                <a:gd name="T82" fmla="*/ 266 w 732"/>
                <a:gd name="T83" fmla="*/ 238 h 2335"/>
                <a:gd name="T84" fmla="*/ 280 w 732"/>
                <a:gd name="T85" fmla="*/ 242 h 2335"/>
                <a:gd name="T86" fmla="*/ 280 w 732"/>
                <a:gd name="T87" fmla="*/ 288 h 2335"/>
                <a:gd name="T88" fmla="*/ 258 w 732"/>
                <a:gd name="T89" fmla="*/ 315 h 2335"/>
                <a:gd name="T90" fmla="*/ 63 w 732"/>
                <a:gd name="T91" fmla="*/ 383 h 2335"/>
                <a:gd name="T92" fmla="*/ 28 w 732"/>
                <a:gd name="T93" fmla="*/ 481 h 2335"/>
                <a:gd name="T94" fmla="*/ 0 w 732"/>
                <a:gd name="T95" fmla="*/ 666 h 23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32" h="2335">
                  <a:moveTo>
                    <a:pt x="0" y="666"/>
                  </a:moveTo>
                  <a:lnTo>
                    <a:pt x="0" y="814"/>
                  </a:lnTo>
                  <a:lnTo>
                    <a:pt x="22" y="827"/>
                  </a:lnTo>
                  <a:lnTo>
                    <a:pt x="18" y="868"/>
                  </a:lnTo>
                  <a:lnTo>
                    <a:pt x="18" y="889"/>
                  </a:lnTo>
                  <a:lnTo>
                    <a:pt x="86" y="949"/>
                  </a:lnTo>
                  <a:lnTo>
                    <a:pt x="90" y="1222"/>
                  </a:lnTo>
                  <a:lnTo>
                    <a:pt x="140" y="1263"/>
                  </a:lnTo>
                  <a:lnTo>
                    <a:pt x="171" y="1815"/>
                  </a:lnTo>
                  <a:lnTo>
                    <a:pt x="144" y="2206"/>
                  </a:lnTo>
                  <a:lnTo>
                    <a:pt x="167" y="2219"/>
                  </a:lnTo>
                  <a:lnTo>
                    <a:pt x="154" y="2287"/>
                  </a:lnTo>
                  <a:lnTo>
                    <a:pt x="167" y="2331"/>
                  </a:lnTo>
                  <a:lnTo>
                    <a:pt x="275" y="2331"/>
                  </a:lnTo>
                  <a:lnTo>
                    <a:pt x="289" y="2318"/>
                  </a:lnTo>
                  <a:lnTo>
                    <a:pt x="289" y="2214"/>
                  </a:lnTo>
                  <a:lnTo>
                    <a:pt x="312" y="2192"/>
                  </a:lnTo>
                  <a:lnTo>
                    <a:pt x="366" y="1370"/>
                  </a:lnTo>
                  <a:lnTo>
                    <a:pt x="415" y="1896"/>
                  </a:lnTo>
                  <a:lnTo>
                    <a:pt x="424" y="2062"/>
                  </a:lnTo>
                  <a:lnTo>
                    <a:pt x="475" y="2233"/>
                  </a:lnTo>
                  <a:lnTo>
                    <a:pt x="465" y="2322"/>
                  </a:lnTo>
                  <a:lnTo>
                    <a:pt x="483" y="2335"/>
                  </a:lnTo>
                  <a:lnTo>
                    <a:pt x="591" y="2335"/>
                  </a:lnTo>
                  <a:lnTo>
                    <a:pt x="591" y="2281"/>
                  </a:lnTo>
                  <a:lnTo>
                    <a:pt x="569" y="2227"/>
                  </a:lnTo>
                  <a:lnTo>
                    <a:pt x="587" y="2219"/>
                  </a:lnTo>
                  <a:lnTo>
                    <a:pt x="573" y="1259"/>
                  </a:lnTo>
                  <a:lnTo>
                    <a:pt x="637" y="1232"/>
                  </a:lnTo>
                  <a:lnTo>
                    <a:pt x="628" y="997"/>
                  </a:lnTo>
                  <a:lnTo>
                    <a:pt x="732" y="768"/>
                  </a:lnTo>
                  <a:lnTo>
                    <a:pt x="709" y="566"/>
                  </a:lnTo>
                  <a:lnTo>
                    <a:pt x="637" y="387"/>
                  </a:lnTo>
                  <a:lnTo>
                    <a:pt x="452" y="315"/>
                  </a:lnTo>
                  <a:lnTo>
                    <a:pt x="447" y="242"/>
                  </a:lnTo>
                  <a:lnTo>
                    <a:pt x="469" y="225"/>
                  </a:lnTo>
                  <a:lnTo>
                    <a:pt x="488" y="117"/>
                  </a:lnTo>
                  <a:lnTo>
                    <a:pt x="442" y="23"/>
                  </a:lnTo>
                  <a:lnTo>
                    <a:pt x="339" y="0"/>
                  </a:lnTo>
                  <a:lnTo>
                    <a:pt x="280" y="23"/>
                  </a:lnTo>
                  <a:lnTo>
                    <a:pt x="225" y="121"/>
                  </a:lnTo>
                  <a:lnTo>
                    <a:pt x="266" y="238"/>
                  </a:lnTo>
                  <a:lnTo>
                    <a:pt x="280" y="242"/>
                  </a:lnTo>
                  <a:lnTo>
                    <a:pt x="280" y="288"/>
                  </a:lnTo>
                  <a:lnTo>
                    <a:pt x="258" y="315"/>
                  </a:lnTo>
                  <a:lnTo>
                    <a:pt x="63" y="383"/>
                  </a:lnTo>
                  <a:lnTo>
                    <a:pt x="28" y="481"/>
                  </a:lnTo>
                  <a:lnTo>
                    <a:pt x="0" y="666"/>
                  </a:lnTo>
                </a:path>
              </a:pathLst>
            </a:custGeom>
            <a:solidFill>
              <a:srgbClr val="EAEAEA"/>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22" name="Freeform 10"/>
            <p:cNvSpPr/>
            <p:nvPr/>
          </p:nvSpPr>
          <p:spPr bwMode="gray">
            <a:xfrm>
              <a:off x="1278" y="2624"/>
              <a:ext cx="275" cy="762"/>
            </a:xfrm>
            <a:custGeom>
              <a:gdLst>
                <a:gd name="T0" fmla="*/ 768 w 823"/>
                <a:gd name="T1" fmla="*/ 364 h 2286"/>
                <a:gd name="T2" fmla="*/ 610 w 823"/>
                <a:gd name="T3" fmla="*/ 283 h 2286"/>
                <a:gd name="T4" fmla="*/ 623 w 823"/>
                <a:gd name="T5" fmla="*/ 162 h 2286"/>
                <a:gd name="T6" fmla="*/ 633 w 823"/>
                <a:gd name="T7" fmla="*/ 81 h 2286"/>
                <a:gd name="T8" fmla="*/ 502 w 823"/>
                <a:gd name="T9" fmla="*/ 0 h 2286"/>
                <a:gd name="T10" fmla="*/ 465 w 823"/>
                <a:gd name="T11" fmla="*/ 18 h 2286"/>
                <a:gd name="T12" fmla="*/ 357 w 823"/>
                <a:gd name="T13" fmla="*/ 297 h 2286"/>
                <a:gd name="T14" fmla="*/ 262 w 823"/>
                <a:gd name="T15" fmla="*/ 391 h 2286"/>
                <a:gd name="T16" fmla="*/ 0 w 823"/>
                <a:gd name="T17" fmla="*/ 736 h 2286"/>
                <a:gd name="T18" fmla="*/ 221 w 823"/>
                <a:gd name="T19" fmla="*/ 1059 h 2286"/>
                <a:gd name="T20" fmla="*/ 167 w 823"/>
                <a:gd name="T21" fmla="*/ 1724 h 2286"/>
                <a:gd name="T22" fmla="*/ 348 w 823"/>
                <a:gd name="T23" fmla="*/ 1845 h 2286"/>
                <a:gd name="T24" fmla="*/ 424 w 823"/>
                <a:gd name="T25" fmla="*/ 2245 h 2286"/>
                <a:gd name="T26" fmla="*/ 511 w 823"/>
                <a:gd name="T27" fmla="*/ 2286 h 2286"/>
                <a:gd name="T28" fmla="*/ 488 w 823"/>
                <a:gd name="T29" fmla="*/ 2101 h 2286"/>
                <a:gd name="T30" fmla="*/ 479 w 823"/>
                <a:gd name="T31" fmla="*/ 2026 h 2286"/>
                <a:gd name="T32" fmla="*/ 457 w 823"/>
                <a:gd name="T33" fmla="*/ 1756 h 2286"/>
                <a:gd name="T34" fmla="*/ 492 w 823"/>
                <a:gd name="T35" fmla="*/ 1810 h 2286"/>
                <a:gd name="T36" fmla="*/ 492 w 823"/>
                <a:gd name="T37" fmla="*/ 2016 h 2286"/>
                <a:gd name="T38" fmla="*/ 538 w 823"/>
                <a:gd name="T39" fmla="*/ 2124 h 2286"/>
                <a:gd name="T40" fmla="*/ 655 w 823"/>
                <a:gd name="T41" fmla="*/ 2268 h 2286"/>
                <a:gd name="T42" fmla="*/ 664 w 823"/>
                <a:gd name="T43" fmla="*/ 2168 h 2286"/>
                <a:gd name="T44" fmla="*/ 592 w 823"/>
                <a:gd name="T45" fmla="*/ 2003 h 2286"/>
                <a:gd name="T46" fmla="*/ 619 w 823"/>
                <a:gd name="T47" fmla="*/ 1652 h 2286"/>
                <a:gd name="T48" fmla="*/ 718 w 823"/>
                <a:gd name="T49" fmla="*/ 1078 h 2286"/>
                <a:gd name="T50" fmla="*/ 732 w 823"/>
                <a:gd name="T51" fmla="*/ 1105 h 2286"/>
                <a:gd name="T52" fmla="*/ 722 w 823"/>
                <a:gd name="T53" fmla="*/ 1267 h 2286"/>
                <a:gd name="T54" fmla="*/ 790 w 823"/>
                <a:gd name="T55" fmla="*/ 1221 h 2286"/>
                <a:gd name="T56" fmla="*/ 800 w 823"/>
                <a:gd name="T57" fmla="*/ 1127 h 2286"/>
                <a:gd name="T58" fmla="*/ 813 w 823"/>
                <a:gd name="T59" fmla="*/ 961 h 2286"/>
                <a:gd name="T60" fmla="*/ 804 w 823"/>
                <a:gd name="T61" fmla="*/ 651 h 2286"/>
                <a:gd name="T62" fmla="*/ 782 w 823"/>
                <a:gd name="T63" fmla="*/ 381 h 22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823" h="2286">
                  <a:moveTo>
                    <a:pt x="782" y="381"/>
                  </a:moveTo>
                  <a:lnTo>
                    <a:pt x="768" y="364"/>
                  </a:lnTo>
                  <a:lnTo>
                    <a:pt x="610" y="332"/>
                  </a:lnTo>
                  <a:lnTo>
                    <a:pt x="610" y="283"/>
                  </a:lnTo>
                  <a:lnTo>
                    <a:pt x="623" y="224"/>
                  </a:lnTo>
                  <a:lnTo>
                    <a:pt x="623" y="162"/>
                  </a:lnTo>
                  <a:lnTo>
                    <a:pt x="614" y="103"/>
                  </a:lnTo>
                  <a:lnTo>
                    <a:pt x="633" y="81"/>
                  </a:lnTo>
                  <a:lnTo>
                    <a:pt x="556" y="8"/>
                  </a:lnTo>
                  <a:lnTo>
                    <a:pt x="502" y="0"/>
                  </a:lnTo>
                  <a:lnTo>
                    <a:pt x="484" y="22"/>
                  </a:lnTo>
                  <a:lnTo>
                    <a:pt x="465" y="18"/>
                  </a:lnTo>
                  <a:lnTo>
                    <a:pt x="393" y="89"/>
                  </a:lnTo>
                  <a:lnTo>
                    <a:pt x="357" y="297"/>
                  </a:lnTo>
                  <a:lnTo>
                    <a:pt x="376" y="355"/>
                  </a:lnTo>
                  <a:lnTo>
                    <a:pt x="262" y="391"/>
                  </a:lnTo>
                  <a:lnTo>
                    <a:pt x="14" y="682"/>
                  </a:lnTo>
                  <a:lnTo>
                    <a:pt x="0" y="736"/>
                  </a:lnTo>
                  <a:lnTo>
                    <a:pt x="221" y="938"/>
                  </a:lnTo>
                  <a:lnTo>
                    <a:pt x="221" y="1059"/>
                  </a:lnTo>
                  <a:lnTo>
                    <a:pt x="231" y="1109"/>
                  </a:lnTo>
                  <a:lnTo>
                    <a:pt x="167" y="1724"/>
                  </a:lnTo>
                  <a:lnTo>
                    <a:pt x="330" y="1747"/>
                  </a:lnTo>
                  <a:lnTo>
                    <a:pt x="348" y="1845"/>
                  </a:lnTo>
                  <a:lnTo>
                    <a:pt x="416" y="2074"/>
                  </a:lnTo>
                  <a:lnTo>
                    <a:pt x="424" y="2245"/>
                  </a:lnTo>
                  <a:lnTo>
                    <a:pt x="457" y="2286"/>
                  </a:lnTo>
                  <a:lnTo>
                    <a:pt x="511" y="2286"/>
                  </a:lnTo>
                  <a:lnTo>
                    <a:pt x="525" y="2263"/>
                  </a:lnTo>
                  <a:lnTo>
                    <a:pt x="488" y="2101"/>
                  </a:lnTo>
                  <a:lnTo>
                    <a:pt x="488" y="2074"/>
                  </a:lnTo>
                  <a:lnTo>
                    <a:pt x="479" y="2026"/>
                  </a:lnTo>
                  <a:lnTo>
                    <a:pt x="474" y="1891"/>
                  </a:lnTo>
                  <a:lnTo>
                    <a:pt x="457" y="1756"/>
                  </a:lnTo>
                  <a:lnTo>
                    <a:pt x="502" y="1764"/>
                  </a:lnTo>
                  <a:lnTo>
                    <a:pt x="492" y="1810"/>
                  </a:lnTo>
                  <a:lnTo>
                    <a:pt x="525" y="1993"/>
                  </a:lnTo>
                  <a:lnTo>
                    <a:pt x="492" y="2016"/>
                  </a:lnTo>
                  <a:lnTo>
                    <a:pt x="497" y="2061"/>
                  </a:lnTo>
                  <a:lnTo>
                    <a:pt x="538" y="2124"/>
                  </a:lnTo>
                  <a:lnTo>
                    <a:pt x="565" y="2205"/>
                  </a:lnTo>
                  <a:lnTo>
                    <a:pt x="655" y="2268"/>
                  </a:lnTo>
                  <a:lnTo>
                    <a:pt x="701" y="2249"/>
                  </a:lnTo>
                  <a:lnTo>
                    <a:pt x="664" y="2168"/>
                  </a:lnTo>
                  <a:lnTo>
                    <a:pt x="606" y="2047"/>
                  </a:lnTo>
                  <a:lnTo>
                    <a:pt x="592" y="2003"/>
                  </a:lnTo>
                  <a:lnTo>
                    <a:pt x="628" y="1770"/>
                  </a:lnTo>
                  <a:lnTo>
                    <a:pt x="619" y="1652"/>
                  </a:lnTo>
                  <a:lnTo>
                    <a:pt x="674" y="1086"/>
                  </a:lnTo>
                  <a:lnTo>
                    <a:pt x="718" y="1078"/>
                  </a:lnTo>
                  <a:lnTo>
                    <a:pt x="718" y="1109"/>
                  </a:lnTo>
                  <a:lnTo>
                    <a:pt x="732" y="1105"/>
                  </a:lnTo>
                  <a:lnTo>
                    <a:pt x="722" y="1146"/>
                  </a:lnTo>
                  <a:lnTo>
                    <a:pt x="722" y="1267"/>
                  </a:lnTo>
                  <a:lnTo>
                    <a:pt x="772" y="1221"/>
                  </a:lnTo>
                  <a:lnTo>
                    <a:pt x="790" y="1221"/>
                  </a:lnTo>
                  <a:lnTo>
                    <a:pt x="823" y="1194"/>
                  </a:lnTo>
                  <a:lnTo>
                    <a:pt x="800" y="1127"/>
                  </a:lnTo>
                  <a:lnTo>
                    <a:pt x="813" y="1127"/>
                  </a:lnTo>
                  <a:lnTo>
                    <a:pt x="813" y="961"/>
                  </a:lnTo>
                  <a:lnTo>
                    <a:pt x="804" y="876"/>
                  </a:lnTo>
                  <a:lnTo>
                    <a:pt x="804" y="651"/>
                  </a:lnTo>
                  <a:lnTo>
                    <a:pt x="795" y="422"/>
                  </a:lnTo>
                  <a:lnTo>
                    <a:pt x="782" y="381"/>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23" name="Freeform 11"/>
            <p:cNvSpPr/>
            <p:nvPr/>
          </p:nvSpPr>
          <p:spPr bwMode="gray">
            <a:xfrm>
              <a:off x="1278" y="2624"/>
              <a:ext cx="275" cy="762"/>
            </a:xfrm>
            <a:custGeom>
              <a:gdLst>
                <a:gd name="T0" fmla="*/ 768 w 823"/>
                <a:gd name="T1" fmla="*/ 364 h 2286"/>
                <a:gd name="T2" fmla="*/ 610 w 823"/>
                <a:gd name="T3" fmla="*/ 283 h 2286"/>
                <a:gd name="T4" fmla="*/ 623 w 823"/>
                <a:gd name="T5" fmla="*/ 162 h 2286"/>
                <a:gd name="T6" fmla="*/ 633 w 823"/>
                <a:gd name="T7" fmla="*/ 81 h 2286"/>
                <a:gd name="T8" fmla="*/ 502 w 823"/>
                <a:gd name="T9" fmla="*/ 0 h 2286"/>
                <a:gd name="T10" fmla="*/ 465 w 823"/>
                <a:gd name="T11" fmla="*/ 18 h 2286"/>
                <a:gd name="T12" fmla="*/ 357 w 823"/>
                <a:gd name="T13" fmla="*/ 297 h 2286"/>
                <a:gd name="T14" fmla="*/ 262 w 823"/>
                <a:gd name="T15" fmla="*/ 391 h 2286"/>
                <a:gd name="T16" fmla="*/ 0 w 823"/>
                <a:gd name="T17" fmla="*/ 736 h 2286"/>
                <a:gd name="T18" fmla="*/ 221 w 823"/>
                <a:gd name="T19" fmla="*/ 1059 h 2286"/>
                <a:gd name="T20" fmla="*/ 167 w 823"/>
                <a:gd name="T21" fmla="*/ 1724 h 2286"/>
                <a:gd name="T22" fmla="*/ 348 w 823"/>
                <a:gd name="T23" fmla="*/ 1845 h 2286"/>
                <a:gd name="T24" fmla="*/ 424 w 823"/>
                <a:gd name="T25" fmla="*/ 2245 h 2286"/>
                <a:gd name="T26" fmla="*/ 511 w 823"/>
                <a:gd name="T27" fmla="*/ 2286 h 2286"/>
                <a:gd name="T28" fmla="*/ 488 w 823"/>
                <a:gd name="T29" fmla="*/ 2101 h 2286"/>
                <a:gd name="T30" fmla="*/ 479 w 823"/>
                <a:gd name="T31" fmla="*/ 2026 h 2286"/>
                <a:gd name="T32" fmla="*/ 457 w 823"/>
                <a:gd name="T33" fmla="*/ 1756 h 2286"/>
                <a:gd name="T34" fmla="*/ 492 w 823"/>
                <a:gd name="T35" fmla="*/ 1810 h 2286"/>
                <a:gd name="T36" fmla="*/ 492 w 823"/>
                <a:gd name="T37" fmla="*/ 2016 h 2286"/>
                <a:gd name="T38" fmla="*/ 538 w 823"/>
                <a:gd name="T39" fmla="*/ 2124 h 2286"/>
                <a:gd name="T40" fmla="*/ 655 w 823"/>
                <a:gd name="T41" fmla="*/ 2268 h 2286"/>
                <a:gd name="T42" fmla="*/ 664 w 823"/>
                <a:gd name="T43" fmla="*/ 2168 h 2286"/>
                <a:gd name="T44" fmla="*/ 592 w 823"/>
                <a:gd name="T45" fmla="*/ 2003 h 2286"/>
                <a:gd name="T46" fmla="*/ 619 w 823"/>
                <a:gd name="T47" fmla="*/ 1652 h 2286"/>
                <a:gd name="T48" fmla="*/ 718 w 823"/>
                <a:gd name="T49" fmla="*/ 1078 h 2286"/>
                <a:gd name="T50" fmla="*/ 732 w 823"/>
                <a:gd name="T51" fmla="*/ 1105 h 2286"/>
                <a:gd name="T52" fmla="*/ 722 w 823"/>
                <a:gd name="T53" fmla="*/ 1267 h 2286"/>
                <a:gd name="T54" fmla="*/ 790 w 823"/>
                <a:gd name="T55" fmla="*/ 1221 h 2286"/>
                <a:gd name="T56" fmla="*/ 800 w 823"/>
                <a:gd name="T57" fmla="*/ 1127 h 2286"/>
                <a:gd name="T58" fmla="*/ 813 w 823"/>
                <a:gd name="T59" fmla="*/ 961 h 2286"/>
                <a:gd name="T60" fmla="*/ 804 w 823"/>
                <a:gd name="T61" fmla="*/ 651 h 2286"/>
                <a:gd name="T62" fmla="*/ 782 w 823"/>
                <a:gd name="T63" fmla="*/ 381 h 22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823" h="2286">
                  <a:moveTo>
                    <a:pt x="782" y="381"/>
                  </a:moveTo>
                  <a:lnTo>
                    <a:pt x="768" y="364"/>
                  </a:lnTo>
                  <a:lnTo>
                    <a:pt x="610" y="332"/>
                  </a:lnTo>
                  <a:lnTo>
                    <a:pt x="610" y="283"/>
                  </a:lnTo>
                  <a:lnTo>
                    <a:pt x="623" y="224"/>
                  </a:lnTo>
                  <a:lnTo>
                    <a:pt x="623" y="162"/>
                  </a:lnTo>
                  <a:lnTo>
                    <a:pt x="614" y="103"/>
                  </a:lnTo>
                  <a:lnTo>
                    <a:pt x="633" y="81"/>
                  </a:lnTo>
                  <a:lnTo>
                    <a:pt x="556" y="8"/>
                  </a:lnTo>
                  <a:lnTo>
                    <a:pt x="502" y="0"/>
                  </a:lnTo>
                  <a:lnTo>
                    <a:pt x="484" y="22"/>
                  </a:lnTo>
                  <a:lnTo>
                    <a:pt x="465" y="18"/>
                  </a:lnTo>
                  <a:lnTo>
                    <a:pt x="393" y="89"/>
                  </a:lnTo>
                  <a:lnTo>
                    <a:pt x="357" y="297"/>
                  </a:lnTo>
                  <a:lnTo>
                    <a:pt x="376" y="355"/>
                  </a:lnTo>
                  <a:lnTo>
                    <a:pt x="262" y="391"/>
                  </a:lnTo>
                  <a:lnTo>
                    <a:pt x="14" y="682"/>
                  </a:lnTo>
                  <a:lnTo>
                    <a:pt x="0" y="736"/>
                  </a:lnTo>
                  <a:lnTo>
                    <a:pt x="221" y="938"/>
                  </a:lnTo>
                  <a:lnTo>
                    <a:pt x="221" y="1059"/>
                  </a:lnTo>
                  <a:lnTo>
                    <a:pt x="231" y="1109"/>
                  </a:lnTo>
                  <a:lnTo>
                    <a:pt x="167" y="1724"/>
                  </a:lnTo>
                  <a:lnTo>
                    <a:pt x="330" y="1747"/>
                  </a:lnTo>
                  <a:lnTo>
                    <a:pt x="348" y="1845"/>
                  </a:lnTo>
                  <a:lnTo>
                    <a:pt x="416" y="2074"/>
                  </a:lnTo>
                  <a:lnTo>
                    <a:pt x="424" y="2245"/>
                  </a:lnTo>
                  <a:lnTo>
                    <a:pt x="457" y="2286"/>
                  </a:lnTo>
                  <a:lnTo>
                    <a:pt x="511" y="2286"/>
                  </a:lnTo>
                  <a:lnTo>
                    <a:pt x="525" y="2263"/>
                  </a:lnTo>
                  <a:lnTo>
                    <a:pt x="488" y="2101"/>
                  </a:lnTo>
                  <a:lnTo>
                    <a:pt x="488" y="2074"/>
                  </a:lnTo>
                  <a:lnTo>
                    <a:pt x="479" y="2026"/>
                  </a:lnTo>
                  <a:lnTo>
                    <a:pt x="474" y="1891"/>
                  </a:lnTo>
                  <a:lnTo>
                    <a:pt x="457" y="1756"/>
                  </a:lnTo>
                  <a:lnTo>
                    <a:pt x="502" y="1764"/>
                  </a:lnTo>
                  <a:lnTo>
                    <a:pt x="492" y="1810"/>
                  </a:lnTo>
                  <a:lnTo>
                    <a:pt x="525" y="1993"/>
                  </a:lnTo>
                  <a:lnTo>
                    <a:pt x="492" y="2016"/>
                  </a:lnTo>
                  <a:lnTo>
                    <a:pt x="497" y="2061"/>
                  </a:lnTo>
                  <a:lnTo>
                    <a:pt x="538" y="2124"/>
                  </a:lnTo>
                  <a:lnTo>
                    <a:pt x="565" y="2205"/>
                  </a:lnTo>
                  <a:lnTo>
                    <a:pt x="655" y="2268"/>
                  </a:lnTo>
                  <a:lnTo>
                    <a:pt x="701" y="2249"/>
                  </a:lnTo>
                  <a:lnTo>
                    <a:pt x="664" y="2168"/>
                  </a:lnTo>
                  <a:lnTo>
                    <a:pt x="606" y="2047"/>
                  </a:lnTo>
                  <a:lnTo>
                    <a:pt x="592" y="2003"/>
                  </a:lnTo>
                  <a:lnTo>
                    <a:pt x="628" y="1770"/>
                  </a:lnTo>
                  <a:lnTo>
                    <a:pt x="619" y="1652"/>
                  </a:lnTo>
                  <a:lnTo>
                    <a:pt x="674" y="1086"/>
                  </a:lnTo>
                  <a:lnTo>
                    <a:pt x="718" y="1078"/>
                  </a:lnTo>
                  <a:lnTo>
                    <a:pt x="718" y="1109"/>
                  </a:lnTo>
                  <a:lnTo>
                    <a:pt x="732" y="1105"/>
                  </a:lnTo>
                  <a:lnTo>
                    <a:pt x="722" y="1146"/>
                  </a:lnTo>
                  <a:lnTo>
                    <a:pt x="722" y="1267"/>
                  </a:lnTo>
                  <a:lnTo>
                    <a:pt x="772" y="1221"/>
                  </a:lnTo>
                  <a:lnTo>
                    <a:pt x="790" y="1221"/>
                  </a:lnTo>
                  <a:lnTo>
                    <a:pt x="823" y="1194"/>
                  </a:lnTo>
                  <a:lnTo>
                    <a:pt x="800" y="1127"/>
                  </a:lnTo>
                  <a:lnTo>
                    <a:pt x="813" y="1127"/>
                  </a:lnTo>
                  <a:lnTo>
                    <a:pt x="813" y="961"/>
                  </a:lnTo>
                  <a:lnTo>
                    <a:pt x="804" y="876"/>
                  </a:lnTo>
                  <a:lnTo>
                    <a:pt x="804" y="651"/>
                  </a:lnTo>
                  <a:lnTo>
                    <a:pt x="795" y="422"/>
                  </a:lnTo>
                  <a:lnTo>
                    <a:pt x="782" y="381"/>
                  </a:lnTo>
                </a:path>
              </a:pathLst>
            </a:custGeom>
            <a:solidFill>
              <a:srgbClr val="EAEAEA"/>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24" name="Freeform 12"/>
            <p:cNvSpPr/>
            <p:nvPr/>
          </p:nvSpPr>
          <p:spPr bwMode="gray">
            <a:xfrm>
              <a:off x="2387" y="2625"/>
              <a:ext cx="226" cy="755"/>
            </a:xfrm>
            <a:custGeom>
              <a:gdLst>
                <a:gd name="T0" fmla="*/ 105 w 677"/>
                <a:gd name="T1" fmla="*/ 939 h 2264"/>
                <a:gd name="T2" fmla="*/ 37 w 677"/>
                <a:gd name="T3" fmla="*/ 872 h 2264"/>
                <a:gd name="T4" fmla="*/ 0 w 677"/>
                <a:gd name="T5" fmla="*/ 799 h 2264"/>
                <a:gd name="T6" fmla="*/ 37 w 677"/>
                <a:gd name="T7" fmla="*/ 489 h 2264"/>
                <a:gd name="T8" fmla="*/ 64 w 677"/>
                <a:gd name="T9" fmla="*/ 414 h 2264"/>
                <a:gd name="T10" fmla="*/ 244 w 677"/>
                <a:gd name="T11" fmla="*/ 333 h 2264"/>
                <a:gd name="T12" fmla="*/ 271 w 677"/>
                <a:gd name="T13" fmla="*/ 301 h 2264"/>
                <a:gd name="T14" fmla="*/ 248 w 677"/>
                <a:gd name="T15" fmla="*/ 198 h 2264"/>
                <a:gd name="T16" fmla="*/ 262 w 677"/>
                <a:gd name="T17" fmla="*/ 162 h 2264"/>
                <a:gd name="T18" fmla="*/ 258 w 677"/>
                <a:gd name="T19" fmla="*/ 148 h 2264"/>
                <a:gd name="T20" fmla="*/ 271 w 677"/>
                <a:gd name="T21" fmla="*/ 99 h 2264"/>
                <a:gd name="T22" fmla="*/ 267 w 677"/>
                <a:gd name="T23" fmla="*/ 68 h 2264"/>
                <a:gd name="T24" fmla="*/ 298 w 677"/>
                <a:gd name="T25" fmla="*/ 23 h 2264"/>
                <a:gd name="T26" fmla="*/ 375 w 677"/>
                <a:gd name="T27" fmla="*/ 0 h 2264"/>
                <a:gd name="T28" fmla="*/ 447 w 677"/>
                <a:gd name="T29" fmla="*/ 14 h 2264"/>
                <a:gd name="T30" fmla="*/ 505 w 677"/>
                <a:gd name="T31" fmla="*/ 77 h 2264"/>
                <a:gd name="T32" fmla="*/ 497 w 677"/>
                <a:gd name="T33" fmla="*/ 202 h 2264"/>
                <a:gd name="T34" fmla="*/ 465 w 677"/>
                <a:gd name="T35" fmla="*/ 270 h 2264"/>
                <a:gd name="T36" fmla="*/ 457 w 677"/>
                <a:gd name="T37" fmla="*/ 274 h 2264"/>
                <a:gd name="T38" fmla="*/ 457 w 677"/>
                <a:gd name="T39" fmla="*/ 333 h 2264"/>
                <a:gd name="T40" fmla="*/ 587 w 677"/>
                <a:gd name="T41" fmla="*/ 395 h 2264"/>
                <a:gd name="T42" fmla="*/ 600 w 677"/>
                <a:gd name="T43" fmla="*/ 395 h 2264"/>
                <a:gd name="T44" fmla="*/ 664 w 677"/>
                <a:gd name="T45" fmla="*/ 414 h 2264"/>
                <a:gd name="T46" fmla="*/ 677 w 677"/>
                <a:gd name="T47" fmla="*/ 665 h 2264"/>
                <a:gd name="T48" fmla="*/ 659 w 677"/>
                <a:gd name="T49" fmla="*/ 764 h 2264"/>
                <a:gd name="T50" fmla="*/ 614 w 677"/>
                <a:gd name="T51" fmla="*/ 917 h 2264"/>
                <a:gd name="T52" fmla="*/ 573 w 677"/>
                <a:gd name="T53" fmla="*/ 926 h 2264"/>
                <a:gd name="T54" fmla="*/ 564 w 677"/>
                <a:gd name="T55" fmla="*/ 1136 h 2264"/>
                <a:gd name="T56" fmla="*/ 424 w 677"/>
                <a:gd name="T57" fmla="*/ 1783 h 2264"/>
                <a:gd name="T58" fmla="*/ 403 w 677"/>
                <a:gd name="T59" fmla="*/ 2174 h 2264"/>
                <a:gd name="T60" fmla="*/ 384 w 677"/>
                <a:gd name="T61" fmla="*/ 2178 h 2264"/>
                <a:gd name="T62" fmla="*/ 478 w 677"/>
                <a:gd name="T63" fmla="*/ 2232 h 2264"/>
                <a:gd name="T64" fmla="*/ 484 w 677"/>
                <a:gd name="T65" fmla="*/ 2245 h 2264"/>
                <a:gd name="T66" fmla="*/ 478 w 677"/>
                <a:gd name="T67" fmla="*/ 2264 h 2264"/>
                <a:gd name="T68" fmla="*/ 389 w 677"/>
                <a:gd name="T69" fmla="*/ 2264 h 2264"/>
                <a:gd name="T70" fmla="*/ 312 w 677"/>
                <a:gd name="T71" fmla="*/ 2255 h 2264"/>
                <a:gd name="T72" fmla="*/ 230 w 677"/>
                <a:gd name="T73" fmla="*/ 2245 h 2264"/>
                <a:gd name="T74" fmla="*/ 221 w 677"/>
                <a:gd name="T75" fmla="*/ 2164 h 2264"/>
                <a:gd name="T76" fmla="*/ 199 w 677"/>
                <a:gd name="T77" fmla="*/ 2160 h 2264"/>
                <a:gd name="T78" fmla="*/ 221 w 677"/>
                <a:gd name="T79" fmla="*/ 2089 h 2264"/>
                <a:gd name="T80" fmla="*/ 235 w 677"/>
                <a:gd name="T81" fmla="*/ 1968 h 2264"/>
                <a:gd name="T82" fmla="*/ 226 w 677"/>
                <a:gd name="T83" fmla="*/ 1855 h 2264"/>
                <a:gd name="T84" fmla="*/ 194 w 677"/>
                <a:gd name="T85" fmla="*/ 2183 h 2264"/>
                <a:gd name="T86" fmla="*/ 167 w 677"/>
                <a:gd name="T87" fmla="*/ 2187 h 2264"/>
                <a:gd name="T88" fmla="*/ 186 w 677"/>
                <a:gd name="T89" fmla="*/ 2224 h 2264"/>
                <a:gd name="T90" fmla="*/ 207 w 677"/>
                <a:gd name="T91" fmla="*/ 2241 h 2264"/>
                <a:gd name="T92" fmla="*/ 213 w 677"/>
                <a:gd name="T93" fmla="*/ 2255 h 2264"/>
                <a:gd name="T94" fmla="*/ 207 w 677"/>
                <a:gd name="T95" fmla="*/ 2264 h 2264"/>
                <a:gd name="T96" fmla="*/ 81 w 677"/>
                <a:gd name="T97" fmla="*/ 2264 h 2264"/>
                <a:gd name="T98" fmla="*/ 58 w 677"/>
                <a:gd name="T99" fmla="*/ 2232 h 2264"/>
                <a:gd name="T100" fmla="*/ 58 w 677"/>
                <a:gd name="T101" fmla="*/ 2191 h 2264"/>
                <a:gd name="T102" fmla="*/ 37 w 677"/>
                <a:gd name="T103" fmla="*/ 2187 h 2264"/>
                <a:gd name="T104" fmla="*/ 41 w 677"/>
                <a:gd name="T105" fmla="*/ 1729 h 2264"/>
                <a:gd name="T106" fmla="*/ 81 w 677"/>
                <a:gd name="T107" fmla="*/ 1263 h 2264"/>
                <a:gd name="T108" fmla="*/ 91 w 677"/>
                <a:gd name="T109" fmla="*/ 1001 h 2264"/>
                <a:gd name="T110" fmla="*/ 105 w 677"/>
                <a:gd name="T111" fmla="*/ 939 h 22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77" h="2264">
                  <a:moveTo>
                    <a:pt x="105" y="939"/>
                  </a:moveTo>
                  <a:lnTo>
                    <a:pt x="37" y="872"/>
                  </a:lnTo>
                  <a:lnTo>
                    <a:pt x="0" y="799"/>
                  </a:lnTo>
                  <a:lnTo>
                    <a:pt x="37" y="489"/>
                  </a:lnTo>
                  <a:lnTo>
                    <a:pt x="64" y="414"/>
                  </a:lnTo>
                  <a:lnTo>
                    <a:pt x="244" y="333"/>
                  </a:lnTo>
                  <a:lnTo>
                    <a:pt x="271" y="301"/>
                  </a:lnTo>
                  <a:lnTo>
                    <a:pt x="248" y="198"/>
                  </a:lnTo>
                  <a:lnTo>
                    <a:pt x="262" y="162"/>
                  </a:lnTo>
                  <a:lnTo>
                    <a:pt x="258" y="148"/>
                  </a:lnTo>
                  <a:lnTo>
                    <a:pt x="271" y="99"/>
                  </a:lnTo>
                  <a:lnTo>
                    <a:pt x="267" y="68"/>
                  </a:lnTo>
                  <a:lnTo>
                    <a:pt x="298" y="23"/>
                  </a:lnTo>
                  <a:lnTo>
                    <a:pt x="375" y="0"/>
                  </a:lnTo>
                  <a:lnTo>
                    <a:pt x="447" y="14"/>
                  </a:lnTo>
                  <a:lnTo>
                    <a:pt x="505" y="77"/>
                  </a:lnTo>
                  <a:lnTo>
                    <a:pt x="497" y="202"/>
                  </a:lnTo>
                  <a:lnTo>
                    <a:pt x="465" y="270"/>
                  </a:lnTo>
                  <a:lnTo>
                    <a:pt x="457" y="274"/>
                  </a:lnTo>
                  <a:lnTo>
                    <a:pt x="457" y="333"/>
                  </a:lnTo>
                  <a:lnTo>
                    <a:pt x="587" y="395"/>
                  </a:lnTo>
                  <a:lnTo>
                    <a:pt x="600" y="395"/>
                  </a:lnTo>
                  <a:lnTo>
                    <a:pt x="664" y="414"/>
                  </a:lnTo>
                  <a:lnTo>
                    <a:pt x="677" y="665"/>
                  </a:lnTo>
                  <a:lnTo>
                    <a:pt x="659" y="764"/>
                  </a:lnTo>
                  <a:lnTo>
                    <a:pt x="614" y="917"/>
                  </a:lnTo>
                  <a:lnTo>
                    <a:pt x="573" y="926"/>
                  </a:lnTo>
                  <a:lnTo>
                    <a:pt x="564" y="1136"/>
                  </a:lnTo>
                  <a:lnTo>
                    <a:pt x="424" y="1783"/>
                  </a:lnTo>
                  <a:lnTo>
                    <a:pt x="403" y="2174"/>
                  </a:lnTo>
                  <a:lnTo>
                    <a:pt x="384" y="2178"/>
                  </a:lnTo>
                  <a:lnTo>
                    <a:pt x="478" y="2232"/>
                  </a:lnTo>
                  <a:lnTo>
                    <a:pt x="484" y="2245"/>
                  </a:lnTo>
                  <a:lnTo>
                    <a:pt x="478" y="2264"/>
                  </a:lnTo>
                  <a:lnTo>
                    <a:pt x="389" y="2264"/>
                  </a:lnTo>
                  <a:lnTo>
                    <a:pt x="312" y="2255"/>
                  </a:lnTo>
                  <a:lnTo>
                    <a:pt x="230" y="2245"/>
                  </a:lnTo>
                  <a:lnTo>
                    <a:pt x="221" y="2164"/>
                  </a:lnTo>
                  <a:lnTo>
                    <a:pt x="199" y="2160"/>
                  </a:lnTo>
                  <a:lnTo>
                    <a:pt x="221" y="2089"/>
                  </a:lnTo>
                  <a:lnTo>
                    <a:pt x="235" y="1968"/>
                  </a:lnTo>
                  <a:lnTo>
                    <a:pt x="226" y="1855"/>
                  </a:lnTo>
                  <a:lnTo>
                    <a:pt x="194" y="2183"/>
                  </a:lnTo>
                  <a:lnTo>
                    <a:pt x="167" y="2187"/>
                  </a:lnTo>
                  <a:lnTo>
                    <a:pt x="186" y="2224"/>
                  </a:lnTo>
                  <a:lnTo>
                    <a:pt x="207" y="2241"/>
                  </a:lnTo>
                  <a:lnTo>
                    <a:pt x="213" y="2255"/>
                  </a:lnTo>
                  <a:lnTo>
                    <a:pt x="207" y="2264"/>
                  </a:lnTo>
                  <a:lnTo>
                    <a:pt x="81" y="2264"/>
                  </a:lnTo>
                  <a:lnTo>
                    <a:pt x="58" y="2232"/>
                  </a:lnTo>
                  <a:lnTo>
                    <a:pt x="58" y="2191"/>
                  </a:lnTo>
                  <a:lnTo>
                    <a:pt x="37" y="2187"/>
                  </a:lnTo>
                  <a:lnTo>
                    <a:pt x="41" y="1729"/>
                  </a:lnTo>
                  <a:lnTo>
                    <a:pt x="81" y="1263"/>
                  </a:lnTo>
                  <a:lnTo>
                    <a:pt x="91" y="1001"/>
                  </a:lnTo>
                  <a:lnTo>
                    <a:pt x="105" y="939"/>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25" name="Freeform 13"/>
            <p:cNvSpPr/>
            <p:nvPr/>
          </p:nvSpPr>
          <p:spPr bwMode="gray">
            <a:xfrm>
              <a:off x="2387" y="2625"/>
              <a:ext cx="226" cy="755"/>
            </a:xfrm>
            <a:custGeom>
              <a:gdLst>
                <a:gd name="T0" fmla="*/ 105 w 677"/>
                <a:gd name="T1" fmla="*/ 939 h 2264"/>
                <a:gd name="T2" fmla="*/ 37 w 677"/>
                <a:gd name="T3" fmla="*/ 872 h 2264"/>
                <a:gd name="T4" fmla="*/ 0 w 677"/>
                <a:gd name="T5" fmla="*/ 799 h 2264"/>
                <a:gd name="T6" fmla="*/ 37 w 677"/>
                <a:gd name="T7" fmla="*/ 489 h 2264"/>
                <a:gd name="T8" fmla="*/ 64 w 677"/>
                <a:gd name="T9" fmla="*/ 414 h 2264"/>
                <a:gd name="T10" fmla="*/ 244 w 677"/>
                <a:gd name="T11" fmla="*/ 333 h 2264"/>
                <a:gd name="T12" fmla="*/ 271 w 677"/>
                <a:gd name="T13" fmla="*/ 301 h 2264"/>
                <a:gd name="T14" fmla="*/ 248 w 677"/>
                <a:gd name="T15" fmla="*/ 198 h 2264"/>
                <a:gd name="T16" fmla="*/ 262 w 677"/>
                <a:gd name="T17" fmla="*/ 162 h 2264"/>
                <a:gd name="T18" fmla="*/ 258 w 677"/>
                <a:gd name="T19" fmla="*/ 148 h 2264"/>
                <a:gd name="T20" fmla="*/ 271 w 677"/>
                <a:gd name="T21" fmla="*/ 99 h 2264"/>
                <a:gd name="T22" fmla="*/ 267 w 677"/>
                <a:gd name="T23" fmla="*/ 68 h 2264"/>
                <a:gd name="T24" fmla="*/ 298 w 677"/>
                <a:gd name="T25" fmla="*/ 23 h 2264"/>
                <a:gd name="T26" fmla="*/ 375 w 677"/>
                <a:gd name="T27" fmla="*/ 0 h 2264"/>
                <a:gd name="T28" fmla="*/ 447 w 677"/>
                <a:gd name="T29" fmla="*/ 14 h 2264"/>
                <a:gd name="T30" fmla="*/ 505 w 677"/>
                <a:gd name="T31" fmla="*/ 77 h 2264"/>
                <a:gd name="T32" fmla="*/ 497 w 677"/>
                <a:gd name="T33" fmla="*/ 202 h 2264"/>
                <a:gd name="T34" fmla="*/ 465 w 677"/>
                <a:gd name="T35" fmla="*/ 270 h 2264"/>
                <a:gd name="T36" fmla="*/ 457 w 677"/>
                <a:gd name="T37" fmla="*/ 274 h 2264"/>
                <a:gd name="T38" fmla="*/ 457 w 677"/>
                <a:gd name="T39" fmla="*/ 333 h 2264"/>
                <a:gd name="T40" fmla="*/ 587 w 677"/>
                <a:gd name="T41" fmla="*/ 395 h 2264"/>
                <a:gd name="T42" fmla="*/ 600 w 677"/>
                <a:gd name="T43" fmla="*/ 395 h 2264"/>
                <a:gd name="T44" fmla="*/ 664 w 677"/>
                <a:gd name="T45" fmla="*/ 414 h 2264"/>
                <a:gd name="T46" fmla="*/ 677 w 677"/>
                <a:gd name="T47" fmla="*/ 665 h 2264"/>
                <a:gd name="T48" fmla="*/ 659 w 677"/>
                <a:gd name="T49" fmla="*/ 764 h 2264"/>
                <a:gd name="T50" fmla="*/ 614 w 677"/>
                <a:gd name="T51" fmla="*/ 917 h 2264"/>
                <a:gd name="T52" fmla="*/ 573 w 677"/>
                <a:gd name="T53" fmla="*/ 926 h 2264"/>
                <a:gd name="T54" fmla="*/ 564 w 677"/>
                <a:gd name="T55" fmla="*/ 1136 h 2264"/>
                <a:gd name="T56" fmla="*/ 424 w 677"/>
                <a:gd name="T57" fmla="*/ 1783 h 2264"/>
                <a:gd name="T58" fmla="*/ 403 w 677"/>
                <a:gd name="T59" fmla="*/ 2174 h 2264"/>
                <a:gd name="T60" fmla="*/ 384 w 677"/>
                <a:gd name="T61" fmla="*/ 2178 h 2264"/>
                <a:gd name="T62" fmla="*/ 478 w 677"/>
                <a:gd name="T63" fmla="*/ 2232 h 2264"/>
                <a:gd name="T64" fmla="*/ 484 w 677"/>
                <a:gd name="T65" fmla="*/ 2245 h 2264"/>
                <a:gd name="T66" fmla="*/ 478 w 677"/>
                <a:gd name="T67" fmla="*/ 2264 h 2264"/>
                <a:gd name="T68" fmla="*/ 389 w 677"/>
                <a:gd name="T69" fmla="*/ 2264 h 2264"/>
                <a:gd name="T70" fmla="*/ 312 w 677"/>
                <a:gd name="T71" fmla="*/ 2255 h 2264"/>
                <a:gd name="T72" fmla="*/ 230 w 677"/>
                <a:gd name="T73" fmla="*/ 2245 h 2264"/>
                <a:gd name="T74" fmla="*/ 221 w 677"/>
                <a:gd name="T75" fmla="*/ 2164 h 2264"/>
                <a:gd name="T76" fmla="*/ 199 w 677"/>
                <a:gd name="T77" fmla="*/ 2160 h 2264"/>
                <a:gd name="T78" fmla="*/ 221 w 677"/>
                <a:gd name="T79" fmla="*/ 2089 h 2264"/>
                <a:gd name="T80" fmla="*/ 235 w 677"/>
                <a:gd name="T81" fmla="*/ 1968 h 2264"/>
                <a:gd name="T82" fmla="*/ 226 w 677"/>
                <a:gd name="T83" fmla="*/ 1855 h 2264"/>
                <a:gd name="T84" fmla="*/ 194 w 677"/>
                <a:gd name="T85" fmla="*/ 2183 h 2264"/>
                <a:gd name="T86" fmla="*/ 167 w 677"/>
                <a:gd name="T87" fmla="*/ 2187 h 2264"/>
                <a:gd name="T88" fmla="*/ 186 w 677"/>
                <a:gd name="T89" fmla="*/ 2224 h 2264"/>
                <a:gd name="T90" fmla="*/ 207 w 677"/>
                <a:gd name="T91" fmla="*/ 2241 h 2264"/>
                <a:gd name="T92" fmla="*/ 213 w 677"/>
                <a:gd name="T93" fmla="*/ 2255 h 2264"/>
                <a:gd name="T94" fmla="*/ 207 w 677"/>
                <a:gd name="T95" fmla="*/ 2264 h 2264"/>
                <a:gd name="T96" fmla="*/ 81 w 677"/>
                <a:gd name="T97" fmla="*/ 2264 h 2264"/>
                <a:gd name="T98" fmla="*/ 58 w 677"/>
                <a:gd name="T99" fmla="*/ 2232 h 2264"/>
                <a:gd name="T100" fmla="*/ 58 w 677"/>
                <a:gd name="T101" fmla="*/ 2191 h 2264"/>
                <a:gd name="T102" fmla="*/ 37 w 677"/>
                <a:gd name="T103" fmla="*/ 2187 h 2264"/>
                <a:gd name="T104" fmla="*/ 41 w 677"/>
                <a:gd name="T105" fmla="*/ 1729 h 2264"/>
                <a:gd name="T106" fmla="*/ 81 w 677"/>
                <a:gd name="T107" fmla="*/ 1263 h 2264"/>
                <a:gd name="T108" fmla="*/ 91 w 677"/>
                <a:gd name="T109" fmla="*/ 1001 h 2264"/>
                <a:gd name="T110" fmla="*/ 105 w 677"/>
                <a:gd name="T111" fmla="*/ 939 h 22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77" h="2264">
                  <a:moveTo>
                    <a:pt x="105" y="939"/>
                  </a:moveTo>
                  <a:lnTo>
                    <a:pt x="37" y="872"/>
                  </a:lnTo>
                  <a:lnTo>
                    <a:pt x="0" y="799"/>
                  </a:lnTo>
                  <a:lnTo>
                    <a:pt x="37" y="489"/>
                  </a:lnTo>
                  <a:lnTo>
                    <a:pt x="64" y="414"/>
                  </a:lnTo>
                  <a:lnTo>
                    <a:pt x="244" y="333"/>
                  </a:lnTo>
                  <a:lnTo>
                    <a:pt x="271" y="301"/>
                  </a:lnTo>
                  <a:lnTo>
                    <a:pt x="248" y="198"/>
                  </a:lnTo>
                  <a:lnTo>
                    <a:pt x="262" y="162"/>
                  </a:lnTo>
                  <a:lnTo>
                    <a:pt x="258" y="148"/>
                  </a:lnTo>
                  <a:lnTo>
                    <a:pt x="271" y="99"/>
                  </a:lnTo>
                  <a:lnTo>
                    <a:pt x="267" y="68"/>
                  </a:lnTo>
                  <a:lnTo>
                    <a:pt x="298" y="23"/>
                  </a:lnTo>
                  <a:lnTo>
                    <a:pt x="375" y="0"/>
                  </a:lnTo>
                  <a:lnTo>
                    <a:pt x="447" y="14"/>
                  </a:lnTo>
                  <a:lnTo>
                    <a:pt x="505" y="77"/>
                  </a:lnTo>
                  <a:lnTo>
                    <a:pt x="497" y="202"/>
                  </a:lnTo>
                  <a:lnTo>
                    <a:pt x="465" y="270"/>
                  </a:lnTo>
                  <a:lnTo>
                    <a:pt x="457" y="274"/>
                  </a:lnTo>
                  <a:lnTo>
                    <a:pt x="457" y="333"/>
                  </a:lnTo>
                  <a:lnTo>
                    <a:pt x="587" y="395"/>
                  </a:lnTo>
                  <a:lnTo>
                    <a:pt x="600" y="395"/>
                  </a:lnTo>
                  <a:lnTo>
                    <a:pt x="664" y="414"/>
                  </a:lnTo>
                  <a:lnTo>
                    <a:pt x="677" y="665"/>
                  </a:lnTo>
                  <a:lnTo>
                    <a:pt x="659" y="764"/>
                  </a:lnTo>
                  <a:lnTo>
                    <a:pt x="614" y="917"/>
                  </a:lnTo>
                  <a:lnTo>
                    <a:pt x="573" y="926"/>
                  </a:lnTo>
                  <a:lnTo>
                    <a:pt x="564" y="1136"/>
                  </a:lnTo>
                  <a:lnTo>
                    <a:pt x="424" y="1783"/>
                  </a:lnTo>
                  <a:lnTo>
                    <a:pt x="403" y="2174"/>
                  </a:lnTo>
                  <a:lnTo>
                    <a:pt x="384" y="2178"/>
                  </a:lnTo>
                  <a:lnTo>
                    <a:pt x="478" y="2232"/>
                  </a:lnTo>
                  <a:lnTo>
                    <a:pt x="484" y="2245"/>
                  </a:lnTo>
                  <a:lnTo>
                    <a:pt x="478" y="2264"/>
                  </a:lnTo>
                  <a:lnTo>
                    <a:pt x="389" y="2264"/>
                  </a:lnTo>
                  <a:lnTo>
                    <a:pt x="312" y="2255"/>
                  </a:lnTo>
                  <a:lnTo>
                    <a:pt x="230" y="2245"/>
                  </a:lnTo>
                  <a:lnTo>
                    <a:pt x="221" y="2164"/>
                  </a:lnTo>
                  <a:lnTo>
                    <a:pt x="199" y="2160"/>
                  </a:lnTo>
                  <a:lnTo>
                    <a:pt x="221" y="2089"/>
                  </a:lnTo>
                  <a:lnTo>
                    <a:pt x="235" y="1968"/>
                  </a:lnTo>
                  <a:lnTo>
                    <a:pt x="226" y="1855"/>
                  </a:lnTo>
                  <a:lnTo>
                    <a:pt x="194" y="2183"/>
                  </a:lnTo>
                  <a:lnTo>
                    <a:pt x="167" y="2187"/>
                  </a:lnTo>
                  <a:lnTo>
                    <a:pt x="186" y="2224"/>
                  </a:lnTo>
                  <a:lnTo>
                    <a:pt x="207" y="2241"/>
                  </a:lnTo>
                  <a:lnTo>
                    <a:pt x="213" y="2255"/>
                  </a:lnTo>
                  <a:lnTo>
                    <a:pt x="207" y="2264"/>
                  </a:lnTo>
                  <a:lnTo>
                    <a:pt x="81" y="2264"/>
                  </a:lnTo>
                  <a:lnTo>
                    <a:pt x="58" y="2232"/>
                  </a:lnTo>
                  <a:lnTo>
                    <a:pt x="58" y="2191"/>
                  </a:lnTo>
                  <a:lnTo>
                    <a:pt x="37" y="2187"/>
                  </a:lnTo>
                  <a:lnTo>
                    <a:pt x="41" y="1729"/>
                  </a:lnTo>
                  <a:lnTo>
                    <a:pt x="81" y="1263"/>
                  </a:lnTo>
                  <a:lnTo>
                    <a:pt x="91" y="1001"/>
                  </a:lnTo>
                  <a:lnTo>
                    <a:pt x="105" y="939"/>
                  </a:lnTo>
                </a:path>
              </a:pathLst>
            </a:custGeom>
            <a:solidFill>
              <a:srgbClr val="EAEAEA"/>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26" name="Freeform 14"/>
            <p:cNvSpPr/>
            <p:nvPr/>
          </p:nvSpPr>
          <p:spPr bwMode="gray">
            <a:xfrm>
              <a:off x="2265" y="2644"/>
              <a:ext cx="171" cy="751"/>
            </a:xfrm>
            <a:custGeom>
              <a:gdLst>
                <a:gd name="T0" fmla="*/ 492 w 511"/>
                <a:gd name="T1" fmla="*/ 912 h 2251"/>
                <a:gd name="T2" fmla="*/ 479 w 511"/>
                <a:gd name="T3" fmla="*/ 1581 h 2251"/>
                <a:gd name="T4" fmla="*/ 393 w 511"/>
                <a:gd name="T5" fmla="*/ 1779 h 2251"/>
                <a:gd name="T6" fmla="*/ 339 w 511"/>
                <a:gd name="T7" fmla="*/ 2170 h 2251"/>
                <a:gd name="T8" fmla="*/ 393 w 511"/>
                <a:gd name="T9" fmla="*/ 2228 h 2251"/>
                <a:gd name="T10" fmla="*/ 240 w 511"/>
                <a:gd name="T11" fmla="*/ 2183 h 2251"/>
                <a:gd name="T12" fmla="*/ 194 w 511"/>
                <a:gd name="T13" fmla="*/ 2210 h 2251"/>
                <a:gd name="T14" fmla="*/ 204 w 511"/>
                <a:gd name="T15" fmla="*/ 2116 h 2251"/>
                <a:gd name="T16" fmla="*/ 254 w 511"/>
                <a:gd name="T17" fmla="*/ 1914 h 2251"/>
                <a:gd name="T18" fmla="*/ 204 w 511"/>
                <a:gd name="T19" fmla="*/ 2116 h 2251"/>
                <a:gd name="T20" fmla="*/ 126 w 511"/>
                <a:gd name="T21" fmla="*/ 2251 h 2251"/>
                <a:gd name="T22" fmla="*/ 68 w 511"/>
                <a:gd name="T23" fmla="*/ 2220 h 2251"/>
                <a:gd name="T24" fmla="*/ 145 w 511"/>
                <a:gd name="T25" fmla="*/ 1923 h 2251"/>
                <a:gd name="T26" fmla="*/ 240 w 511"/>
                <a:gd name="T27" fmla="*/ 1594 h 2251"/>
                <a:gd name="T28" fmla="*/ 122 w 511"/>
                <a:gd name="T29" fmla="*/ 1182 h 2251"/>
                <a:gd name="T30" fmla="*/ 167 w 511"/>
                <a:gd name="T31" fmla="*/ 828 h 2251"/>
                <a:gd name="T32" fmla="*/ 145 w 511"/>
                <a:gd name="T33" fmla="*/ 724 h 2251"/>
                <a:gd name="T34" fmla="*/ 109 w 511"/>
                <a:gd name="T35" fmla="*/ 737 h 2251"/>
                <a:gd name="T36" fmla="*/ 167 w 511"/>
                <a:gd name="T37" fmla="*/ 828 h 2251"/>
                <a:gd name="T38" fmla="*/ 0 w 511"/>
                <a:gd name="T39" fmla="*/ 801 h 2251"/>
                <a:gd name="T40" fmla="*/ 244 w 511"/>
                <a:gd name="T41" fmla="*/ 293 h 2251"/>
                <a:gd name="T42" fmla="*/ 217 w 511"/>
                <a:gd name="T43" fmla="*/ 108 h 2251"/>
                <a:gd name="T44" fmla="*/ 316 w 511"/>
                <a:gd name="T45" fmla="*/ 0 h 2251"/>
                <a:gd name="T46" fmla="*/ 475 w 511"/>
                <a:gd name="T47" fmla="*/ 23 h 2251"/>
                <a:gd name="T48" fmla="*/ 452 w 511"/>
                <a:gd name="T49" fmla="*/ 81 h 2251"/>
                <a:gd name="T50" fmla="*/ 447 w 511"/>
                <a:gd name="T51" fmla="*/ 154 h 2251"/>
                <a:gd name="T52" fmla="*/ 416 w 511"/>
                <a:gd name="T53" fmla="*/ 283 h 2251"/>
                <a:gd name="T54" fmla="*/ 393 w 511"/>
                <a:gd name="T55" fmla="*/ 319 h 2251"/>
                <a:gd name="T56" fmla="*/ 452 w 511"/>
                <a:gd name="T57" fmla="*/ 350 h 2251"/>
                <a:gd name="T58" fmla="*/ 471 w 511"/>
                <a:gd name="T59" fmla="*/ 454 h 2251"/>
                <a:gd name="T60" fmla="*/ 511 w 511"/>
                <a:gd name="T61" fmla="*/ 576 h 2251"/>
                <a:gd name="T62" fmla="*/ 461 w 511"/>
                <a:gd name="T63" fmla="*/ 666 h 2251"/>
                <a:gd name="T64" fmla="*/ 471 w 511"/>
                <a:gd name="T65" fmla="*/ 845 h 22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11" h="2251">
                  <a:moveTo>
                    <a:pt x="471" y="845"/>
                  </a:moveTo>
                  <a:lnTo>
                    <a:pt x="492" y="912"/>
                  </a:lnTo>
                  <a:lnTo>
                    <a:pt x="511" y="1020"/>
                  </a:lnTo>
                  <a:lnTo>
                    <a:pt x="479" y="1581"/>
                  </a:lnTo>
                  <a:lnTo>
                    <a:pt x="416" y="1586"/>
                  </a:lnTo>
                  <a:lnTo>
                    <a:pt x="393" y="1779"/>
                  </a:lnTo>
                  <a:lnTo>
                    <a:pt x="303" y="2085"/>
                  </a:lnTo>
                  <a:lnTo>
                    <a:pt x="339" y="2170"/>
                  </a:lnTo>
                  <a:lnTo>
                    <a:pt x="403" y="2214"/>
                  </a:lnTo>
                  <a:lnTo>
                    <a:pt x="393" y="2228"/>
                  </a:lnTo>
                  <a:lnTo>
                    <a:pt x="298" y="2228"/>
                  </a:lnTo>
                  <a:lnTo>
                    <a:pt x="240" y="2183"/>
                  </a:lnTo>
                  <a:lnTo>
                    <a:pt x="231" y="2210"/>
                  </a:lnTo>
                  <a:lnTo>
                    <a:pt x="194" y="2210"/>
                  </a:lnTo>
                  <a:lnTo>
                    <a:pt x="186" y="2183"/>
                  </a:lnTo>
                  <a:lnTo>
                    <a:pt x="204" y="2116"/>
                  </a:lnTo>
                  <a:lnTo>
                    <a:pt x="227" y="2080"/>
                  </a:lnTo>
                  <a:lnTo>
                    <a:pt x="254" y="1914"/>
                  </a:lnTo>
                  <a:lnTo>
                    <a:pt x="204" y="2053"/>
                  </a:lnTo>
                  <a:lnTo>
                    <a:pt x="204" y="2116"/>
                  </a:lnTo>
                  <a:lnTo>
                    <a:pt x="186" y="2183"/>
                  </a:lnTo>
                  <a:lnTo>
                    <a:pt x="126" y="2251"/>
                  </a:lnTo>
                  <a:lnTo>
                    <a:pt x="86" y="2251"/>
                  </a:lnTo>
                  <a:lnTo>
                    <a:pt x="68" y="2220"/>
                  </a:lnTo>
                  <a:lnTo>
                    <a:pt x="136" y="2062"/>
                  </a:lnTo>
                  <a:lnTo>
                    <a:pt x="145" y="1923"/>
                  </a:lnTo>
                  <a:lnTo>
                    <a:pt x="190" y="1694"/>
                  </a:lnTo>
                  <a:lnTo>
                    <a:pt x="240" y="1594"/>
                  </a:lnTo>
                  <a:lnTo>
                    <a:pt x="181" y="1594"/>
                  </a:lnTo>
                  <a:lnTo>
                    <a:pt x="122" y="1182"/>
                  </a:lnTo>
                  <a:lnTo>
                    <a:pt x="113" y="980"/>
                  </a:lnTo>
                  <a:lnTo>
                    <a:pt x="167" y="828"/>
                  </a:lnTo>
                  <a:lnTo>
                    <a:pt x="136" y="737"/>
                  </a:lnTo>
                  <a:lnTo>
                    <a:pt x="145" y="724"/>
                  </a:lnTo>
                  <a:lnTo>
                    <a:pt x="122" y="643"/>
                  </a:lnTo>
                  <a:lnTo>
                    <a:pt x="109" y="737"/>
                  </a:lnTo>
                  <a:lnTo>
                    <a:pt x="136" y="737"/>
                  </a:lnTo>
                  <a:lnTo>
                    <a:pt x="167" y="828"/>
                  </a:lnTo>
                  <a:lnTo>
                    <a:pt x="32" y="836"/>
                  </a:lnTo>
                  <a:lnTo>
                    <a:pt x="0" y="801"/>
                  </a:lnTo>
                  <a:lnTo>
                    <a:pt x="68" y="391"/>
                  </a:lnTo>
                  <a:lnTo>
                    <a:pt x="244" y="293"/>
                  </a:lnTo>
                  <a:lnTo>
                    <a:pt x="258" y="243"/>
                  </a:lnTo>
                  <a:lnTo>
                    <a:pt x="217" y="108"/>
                  </a:lnTo>
                  <a:lnTo>
                    <a:pt x="217" y="86"/>
                  </a:lnTo>
                  <a:lnTo>
                    <a:pt x="316" y="0"/>
                  </a:lnTo>
                  <a:lnTo>
                    <a:pt x="424" y="0"/>
                  </a:lnTo>
                  <a:lnTo>
                    <a:pt x="475" y="23"/>
                  </a:lnTo>
                  <a:lnTo>
                    <a:pt x="475" y="54"/>
                  </a:lnTo>
                  <a:lnTo>
                    <a:pt x="452" y="81"/>
                  </a:lnTo>
                  <a:lnTo>
                    <a:pt x="452" y="140"/>
                  </a:lnTo>
                  <a:lnTo>
                    <a:pt x="447" y="154"/>
                  </a:lnTo>
                  <a:lnTo>
                    <a:pt x="452" y="194"/>
                  </a:lnTo>
                  <a:lnTo>
                    <a:pt x="416" y="283"/>
                  </a:lnTo>
                  <a:lnTo>
                    <a:pt x="393" y="289"/>
                  </a:lnTo>
                  <a:lnTo>
                    <a:pt x="393" y="319"/>
                  </a:lnTo>
                  <a:lnTo>
                    <a:pt x="430" y="329"/>
                  </a:lnTo>
                  <a:lnTo>
                    <a:pt x="452" y="350"/>
                  </a:lnTo>
                  <a:lnTo>
                    <a:pt x="461" y="369"/>
                  </a:lnTo>
                  <a:lnTo>
                    <a:pt x="471" y="454"/>
                  </a:lnTo>
                  <a:lnTo>
                    <a:pt x="484" y="499"/>
                  </a:lnTo>
                  <a:lnTo>
                    <a:pt x="511" y="576"/>
                  </a:lnTo>
                  <a:lnTo>
                    <a:pt x="492" y="620"/>
                  </a:lnTo>
                  <a:lnTo>
                    <a:pt x="461" y="666"/>
                  </a:lnTo>
                  <a:lnTo>
                    <a:pt x="452" y="733"/>
                  </a:lnTo>
                  <a:lnTo>
                    <a:pt x="471" y="845"/>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27" name="Freeform 15"/>
            <p:cNvSpPr/>
            <p:nvPr/>
          </p:nvSpPr>
          <p:spPr bwMode="gray">
            <a:xfrm>
              <a:off x="2265" y="2644"/>
              <a:ext cx="171" cy="751"/>
            </a:xfrm>
            <a:custGeom>
              <a:gdLst>
                <a:gd name="T0" fmla="*/ 492 w 511"/>
                <a:gd name="T1" fmla="*/ 912 h 2251"/>
                <a:gd name="T2" fmla="*/ 479 w 511"/>
                <a:gd name="T3" fmla="*/ 1581 h 2251"/>
                <a:gd name="T4" fmla="*/ 393 w 511"/>
                <a:gd name="T5" fmla="*/ 1779 h 2251"/>
                <a:gd name="T6" fmla="*/ 339 w 511"/>
                <a:gd name="T7" fmla="*/ 2170 h 2251"/>
                <a:gd name="T8" fmla="*/ 393 w 511"/>
                <a:gd name="T9" fmla="*/ 2228 h 2251"/>
                <a:gd name="T10" fmla="*/ 240 w 511"/>
                <a:gd name="T11" fmla="*/ 2183 h 2251"/>
                <a:gd name="T12" fmla="*/ 194 w 511"/>
                <a:gd name="T13" fmla="*/ 2210 h 2251"/>
                <a:gd name="T14" fmla="*/ 204 w 511"/>
                <a:gd name="T15" fmla="*/ 2116 h 2251"/>
                <a:gd name="T16" fmla="*/ 254 w 511"/>
                <a:gd name="T17" fmla="*/ 1914 h 2251"/>
                <a:gd name="T18" fmla="*/ 204 w 511"/>
                <a:gd name="T19" fmla="*/ 2116 h 2251"/>
                <a:gd name="T20" fmla="*/ 126 w 511"/>
                <a:gd name="T21" fmla="*/ 2251 h 2251"/>
                <a:gd name="T22" fmla="*/ 68 w 511"/>
                <a:gd name="T23" fmla="*/ 2220 h 2251"/>
                <a:gd name="T24" fmla="*/ 145 w 511"/>
                <a:gd name="T25" fmla="*/ 1923 h 2251"/>
                <a:gd name="T26" fmla="*/ 240 w 511"/>
                <a:gd name="T27" fmla="*/ 1594 h 2251"/>
                <a:gd name="T28" fmla="*/ 122 w 511"/>
                <a:gd name="T29" fmla="*/ 1182 h 2251"/>
                <a:gd name="T30" fmla="*/ 167 w 511"/>
                <a:gd name="T31" fmla="*/ 828 h 2251"/>
                <a:gd name="T32" fmla="*/ 145 w 511"/>
                <a:gd name="T33" fmla="*/ 724 h 2251"/>
                <a:gd name="T34" fmla="*/ 109 w 511"/>
                <a:gd name="T35" fmla="*/ 737 h 2251"/>
                <a:gd name="T36" fmla="*/ 167 w 511"/>
                <a:gd name="T37" fmla="*/ 828 h 2251"/>
                <a:gd name="T38" fmla="*/ 0 w 511"/>
                <a:gd name="T39" fmla="*/ 801 h 2251"/>
                <a:gd name="T40" fmla="*/ 244 w 511"/>
                <a:gd name="T41" fmla="*/ 293 h 2251"/>
                <a:gd name="T42" fmla="*/ 217 w 511"/>
                <a:gd name="T43" fmla="*/ 108 h 2251"/>
                <a:gd name="T44" fmla="*/ 316 w 511"/>
                <a:gd name="T45" fmla="*/ 0 h 2251"/>
                <a:gd name="T46" fmla="*/ 475 w 511"/>
                <a:gd name="T47" fmla="*/ 23 h 2251"/>
                <a:gd name="T48" fmla="*/ 452 w 511"/>
                <a:gd name="T49" fmla="*/ 81 h 2251"/>
                <a:gd name="T50" fmla="*/ 447 w 511"/>
                <a:gd name="T51" fmla="*/ 154 h 2251"/>
                <a:gd name="T52" fmla="*/ 416 w 511"/>
                <a:gd name="T53" fmla="*/ 283 h 2251"/>
                <a:gd name="T54" fmla="*/ 393 w 511"/>
                <a:gd name="T55" fmla="*/ 319 h 2251"/>
                <a:gd name="T56" fmla="*/ 452 w 511"/>
                <a:gd name="T57" fmla="*/ 350 h 2251"/>
                <a:gd name="T58" fmla="*/ 471 w 511"/>
                <a:gd name="T59" fmla="*/ 454 h 2251"/>
                <a:gd name="T60" fmla="*/ 511 w 511"/>
                <a:gd name="T61" fmla="*/ 576 h 2251"/>
                <a:gd name="T62" fmla="*/ 461 w 511"/>
                <a:gd name="T63" fmla="*/ 666 h 2251"/>
                <a:gd name="T64" fmla="*/ 471 w 511"/>
                <a:gd name="T65" fmla="*/ 845 h 22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11" h="2251">
                  <a:moveTo>
                    <a:pt x="471" y="845"/>
                  </a:moveTo>
                  <a:lnTo>
                    <a:pt x="492" y="912"/>
                  </a:lnTo>
                  <a:lnTo>
                    <a:pt x="511" y="1020"/>
                  </a:lnTo>
                  <a:lnTo>
                    <a:pt x="479" y="1581"/>
                  </a:lnTo>
                  <a:lnTo>
                    <a:pt x="416" y="1586"/>
                  </a:lnTo>
                  <a:lnTo>
                    <a:pt x="393" y="1779"/>
                  </a:lnTo>
                  <a:lnTo>
                    <a:pt x="303" y="2085"/>
                  </a:lnTo>
                  <a:lnTo>
                    <a:pt x="339" y="2170"/>
                  </a:lnTo>
                  <a:lnTo>
                    <a:pt x="403" y="2214"/>
                  </a:lnTo>
                  <a:lnTo>
                    <a:pt x="393" y="2228"/>
                  </a:lnTo>
                  <a:lnTo>
                    <a:pt x="298" y="2228"/>
                  </a:lnTo>
                  <a:lnTo>
                    <a:pt x="240" y="2183"/>
                  </a:lnTo>
                  <a:lnTo>
                    <a:pt x="231" y="2210"/>
                  </a:lnTo>
                  <a:lnTo>
                    <a:pt x="194" y="2210"/>
                  </a:lnTo>
                  <a:lnTo>
                    <a:pt x="186" y="2183"/>
                  </a:lnTo>
                  <a:lnTo>
                    <a:pt x="204" y="2116"/>
                  </a:lnTo>
                  <a:lnTo>
                    <a:pt x="227" y="2080"/>
                  </a:lnTo>
                  <a:lnTo>
                    <a:pt x="254" y="1914"/>
                  </a:lnTo>
                  <a:lnTo>
                    <a:pt x="204" y="2053"/>
                  </a:lnTo>
                  <a:lnTo>
                    <a:pt x="204" y="2116"/>
                  </a:lnTo>
                  <a:lnTo>
                    <a:pt x="186" y="2183"/>
                  </a:lnTo>
                  <a:lnTo>
                    <a:pt x="126" y="2251"/>
                  </a:lnTo>
                  <a:lnTo>
                    <a:pt x="86" y="2251"/>
                  </a:lnTo>
                  <a:lnTo>
                    <a:pt x="68" y="2220"/>
                  </a:lnTo>
                  <a:lnTo>
                    <a:pt x="136" y="2062"/>
                  </a:lnTo>
                  <a:lnTo>
                    <a:pt x="145" y="1923"/>
                  </a:lnTo>
                  <a:lnTo>
                    <a:pt x="190" y="1694"/>
                  </a:lnTo>
                  <a:lnTo>
                    <a:pt x="240" y="1594"/>
                  </a:lnTo>
                  <a:lnTo>
                    <a:pt x="181" y="1594"/>
                  </a:lnTo>
                  <a:lnTo>
                    <a:pt x="122" y="1182"/>
                  </a:lnTo>
                  <a:lnTo>
                    <a:pt x="113" y="980"/>
                  </a:lnTo>
                  <a:lnTo>
                    <a:pt x="167" y="828"/>
                  </a:lnTo>
                  <a:lnTo>
                    <a:pt x="136" y="737"/>
                  </a:lnTo>
                  <a:lnTo>
                    <a:pt x="145" y="724"/>
                  </a:lnTo>
                  <a:lnTo>
                    <a:pt x="122" y="643"/>
                  </a:lnTo>
                  <a:lnTo>
                    <a:pt x="109" y="737"/>
                  </a:lnTo>
                  <a:lnTo>
                    <a:pt x="136" y="737"/>
                  </a:lnTo>
                  <a:lnTo>
                    <a:pt x="167" y="828"/>
                  </a:lnTo>
                  <a:lnTo>
                    <a:pt x="32" y="836"/>
                  </a:lnTo>
                  <a:lnTo>
                    <a:pt x="0" y="801"/>
                  </a:lnTo>
                  <a:lnTo>
                    <a:pt x="68" y="391"/>
                  </a:lnTo>
                  <a:lnTo>
                    <a:pt x="244" y="293"/>
                  </a:lnTo>
                  <a:lnTo>
                    <a:pt x="258" y="243"/>
                  </a:lnTo>
                  <a:lnTo>
                    <a:pt x="217" y="108"/>
                  </a:lnTo>
                  <a:lnTo>
                    <a:pt x="217" y="86"/>
                  </a:lnTo>
                  <a:lnTo>
                    <a:pt x="316" y="0"/>
                  </a:lnTo>
                  <a:lnTo>
                    <a:pt x="424" y="0"/>
                  </a:lnTo>
                  <a:lnTo>
                    <a:pt x="475" y="23"/>
                  </a:lnTo>
                  <a:lnTo>
                    <a:pt x="475" y="54"/>
                  </a:lnTo>
                  <a:lnTo>
                    <a:pt x="452" y="81"/>
                  </a:lnTo>
                  <a:lnTo>
                    <a:pt x="452" y="140"/>
                  </a:lnTo>
                  <a:lnTo>
                    <a:pt x="447" y="154"/>
                  </a:lnTo>
                  <a:lnTo>
                    <a:pt x="452" y="194"/>
                  </a:lnTo>
                  <a:lnTo>
                    <a:pt x="416" y="283"/>
                  </a:lnTo>
                  <a:lnTo>
                    <a:pt x="393" y="289"/>
                  </a:lnTo>
                  <a:lnTo>
                    <a:pt x="393" y="319"/>
                  </a:lnTo>
                  <a:lnTo>
                    <a:pt x="430" y="329"/>
                  </a:lnTo>
                  <a:lnTo>
                    <a:pt x="452" y="350"/>
                  </a:lnTo>
                  <a:lnTo>
                    <a:pt x="461" y="369"/>
                  </a:lnTo>
                  <a:lnTo>
                    <a:pt x="471" y="454"/>
                  </a:lnTo>
                  <a:lnTo>
                    <a:pt x="484" y="499"/>
                  </a:lnTo>
                  <a:lnTo>
                    <a:pt x="511" y="576"/>
                  </a:lnTo>
                  <a:lnTo>
                    <a:pt x="492" y="620"/>
                  </a:lnTo>
                  <a:lnTo>
                    <a:pt x="461" y="666"/>
                  </a:lnTo>
                  <a:lnTo>
                    <a:pt x="452" y="733"/>
                  </a:lnTo>
                  <a:lnTo>
                    <a:pt x="471" y="845"/>
                  </a:lnTo>
                </a:path>
              </a:pathLst>
            </a:custGeom>
            <a:solidFill>
              <a:srgbClr val="EAEAEA"/>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28" name="Freeform 16"/>
            <p:cNvSpPr/>
            <p:nvPr/>
          </p:nvSpPr>
          <p:spPr bwMode="gray">
            <a:xfrm>
              <a:off x="2568" y="2640"/>
              <a:ext cx="218" cy="751"/>
            </a:xfrm>
            <a:custGeom>
              <a:gdLst>
                <a:gd name="T0" fmla="*/ 271 w 654"/>
                <a:gd name="T1" fmla="*/ 323 h 2254"/>
                <a:gd name="T2" fmla="*/ 217 w 654"/>
                <a:gd name="T3" fmla="*/ 283 h 2254"/>
                <a:gd name="T4" fmla="*/ 203 w 654"/>
                <a:gd name="T5" fmla="*/ 202 h 2254"/>
                <a:gd name="T6" fmla="*/ 203 w 654"/>
                <a:gd name="T7" fmla="*/ 153 h 2254"/>
                <a:gd name="T8" fmla="*/ 211 w 654"/>
                <a:gd name="T9" fmla="*/ 72 h 2254"/>
                <a:gd name="T10" fmla="*/ 225 w 654"/>
                <a:gd name="T11" fmla="*/ 9 h 2254"/>
                <a:gd name="T12" fmla="*/ 406 w 654"/>
                <a:gd name="T13" fmla="*/ 27 h 2254"/>
                <a:gd name="T14" fmla="*/ 442 w 654"/>
                <a:gd name="T15" fmla="*/ 234 h 2254"/>
                <a:gd name="T16" fmla="*/ 424 w 654"/>
                <a:gd name="T17" fmla="*/ 328 h 2254"/>
                <a:gd name="T18" fmla="*/ 654 w 654"/>
                <a:gd name="T19" fmla="*/ 423 h 2254"/>
                <a:gd name="T20" fmla="*/ 618 w 654"/>
                <a:gd name="T21" fmla="*/ 845 h 2254"/>
                <a:gd name="T22" fmla="*/ 536 w 654"/>
                <a:gd name="T23" fmla="*/ 849 h 2254"/>
                <a:gd name="T24" fmla="*/ 488 w 654"/>
                <a:gd name="T25" fmla="*/ 733 h 2254"/>
                <a:gd name="T26" fmla="*/ 505 w 654"/>
                <a:gd name="T27" fmla="*/ 638 h 2254"/>
                <a:gd name="T28" fmla="*/ 501 w 654"/>
                <a:gd name="T29" fmla="*/ 822 h 2254"/>
                <a:gd name="T30" fmla="*/ 528 w 654"/>
                <a:gd name="T31" fmla="*/ 1010 h 2254"/>
                <a:gd name="T32" fmla="*/ 366 w 654"/>
                <a:gd name="T33" fmla="*/ 1572 h 2254"/>
                <a:gd name="T34" fmla="*/ 279 w 654"/>
                <a:gd name="T35" fmla="*/ 2071 h 2254"/>
                <a:gd name="T36" fmla="*/ 339 w 654"/>
                <a:gd name="T37" fmla="*/ 2227 h 2254"/>
                <a:gd name="T38" fmla="*/ 271 w 654"/>
                <a:gd name="T39" fmla="*/ 2246 h 2254"/>
                <a:gd name="T40" fmla="*/ 207 w 654"/>
                <a:gd name="T41" fmla="*/ 2196 h 2254"/>
                <a:gd name="T42" fmla="*/ 230 w 654"/>
                <a:gd name="T43" fmla="*/ 1990 h 2254"/>
                <a:gd name="T44" fmla="*/ 194 w 654"/>
                <a:gd name="T45" fmla="*/ 1990 h 2254"/>
                <a:gd name="T46" fmla="*/ 207 w 654"/>
                <a:gd name="T47" fmla="*/ 2196 h 2254"/>
                <a:gd name="T48" fmla="*/ 180 w 654"/>
                <a:gd name="T49" fmla="*/ 2210 h 2254"/>
                <a:gd name="T50" fmla="*/ 68 w 654"/>
                <a:gd name="T51" fmla="*/ 2254 h 2254"/>
                <a:gd name="T52" fmla="*/ 126 w 654"/>
                <a:gd name="T53" fmla="*/ 2062 h 2254"/>
                <a:gd name="T54" fmla="*/ 144 w 654"/>
                <a:gd name="T55" fmla="*/ 1559 h 2254"/>
                <a:gd name="T56" fmla="*/ 62 w 654"/>
                <a:gd name="T57" fmla="*/ 1258 h 2254"/>
                <a:gd name="T58" fmla="*/ 108 w 654"/>
                <a:gd name="T59" fmla="*/ 858 h 2254"/>
                <a:gd name="T60" fmla="*/ 117 w 654"/>
                <a:gd name="T61" fmla="*/ 719 h 2254"/>
                <a:gd name="T62" fmla="*/ 135 w 654"/>
                <a:gd name="T63" fmla="*/ 620 h 2254"/>
                <a:gd name="T64" fmla="*/ 72 w 654"/>
                <a:gd name="T65" fmla="*/ 872 h 2254"/>
                <a:gd name="T66" fmla="*/ 0 w 654"/>
                <a:gd name="T67" fmla="*/ 841 h 2254"/>
                <a:gd name="T68" fmla="*/ 10 w 654"/>
                <a:gd name="T69" fmla="*/ 714 h 2254"/>
                <a:gd name="T70" fmla="*/ 45 w 654"/>
                <a:gd name="T71" fmla="*/ 377 h 2254"/>
                <a:gd name="T72" fmla="*/ 122 w 654"/>
                <a:gd name="T73" fmla="*/ 369 h 22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54" h="2254">
                  <a:moveTo>
                    <a:pt x="122" y="369"/>
                  </a:moveTo>
                  <a:lnTo>
                    <a:pt x="271" y="323"/>
                  </a:lnTo>
                  <a:lnTo>
                    <a:pt x="275" y="288"/>
                  </a:lnTo>
                  <a:lnTo>
                    <a:pt x="217" y="283"/>
                  </a:lnTo>
                  <a:lnTo>
                    <a:pt x="217" y="265"/>
                  </a:lnTo>
                  <a:lnTo>
                    <a:pt x="203" y="202"/>
                  </a:lnTo>
                  <a:lnTo>
                    <a:pt x="184" y="198"/>
                  </a:lnTo>
                  <a:lnTo>
                    <a:pt x="203" y="153"/>
                  </a:lnTo>
                  <a:lnTo>
                    <a:pt x="194" y="134"/>
                  </a:lnTo>
                  <a:lnTo>
                    <a:pt x="211" y="72"/>
                  </a:lnTo>
                  <a:lnTo>
                    <a:pt x="203" y="49"/>
                  </a:lnTo>
                  <a:lnTo>
                    <a:pt x="225" y="9"/>
                  </a:lnTo>
                  <a:lnTo>
                    <a:pt x="360" y="0"/>
                  </a:lnTo>
                  <a:lnTo>
                    <a:pt x="406" y="27"/>
                  </a:lnTo>
                  <a:lnTo>
                    <a:pt x="447" y="121"/>
                  </a:lnTo>
                  <a:lnTo>
                    <a:pt x="442" y="234"/>
                  </a:lnTo>
                  <a:lnTo>
                    <a:pt x="420" y="256"/>
                  </a:lnTo>
                  <a:lnTo>
                    <a:pt x="424" y="328"/>
                  </a:lnTo>
                  <a:lnTo>
                    <a:pt x="587" y="423"/>
                  </a:lnTo>
                  <a:lnTo>
                    <a:pt x="654" y="423"/>
                  </a:lnTo>
                  <a:lnTo>
                    <a:pt x="618" y="700"/>
                  </a:lnTo>
                  <a:lnTo>
                    <a:pt x="618" y="845"/>
                  </a:lnTo>
                  <a:lnTo>
                    <a:pt x="577" y="862"/>
                  </a:lnTo>
                  <a:lnTo>
                    <a:pt x="536" y="849"/>
                  </a:lnTo>
                  <a:lnTo>
                    <a:pt x="501" y="822"/>
                  </a:lnTo>
                  <a:lnTo>
                    <a:pt x="488" y="733"/>
                  </a:lnTo>
                  <a:lnTo>
                    <a:pt x="528" y="750"/>
                  </a:lnTo>
                  <a:lnTo>
                    <a:pt x="505" y="638"/>
                  </a:lnTo>
                  <a:lnTo>
                    <a:pt x="488" y="733"/>
                  </a:lnTo>
                  <a:lnTo>
                    <a:pt x="501" y="822"/>
                  </a:lnTo>
                  <a:lnTo>
                    <a:pt x="488" y="827"/>
                  </a:lnTo>
                  <a:lnTo>
                    <a:pt x="528" y="1010"/>
                  </a:lnTo>
                  <a:lnTo>
                    <a:pt x="424" y="1572"/>
                  </a:lnTo>
                  <a:lnTo>
                    <a:pt x="366" y="1572"/>
                  </a:lnTo>
                  <a:lnTo>
                    <a:pt x="366" y="1715"/>
                  </a:lnTo>
                  <a:lnTo>
                    <a:pt x="279" y="2071"/>
                  </a:lnTo>
                  <a:lnTo>
                    <a:pt x="316" y="2206"/>
                  </a:lnTo>
                  <a:lnTo>
                    <a:pt x="339" y="2227"/>
                  </a:lnTo>
                  <a:lnTo>
                    <a:pt x="329" y="2246"/>
                  </a:lnTo>
                  <a:lnTo>
                    <a:pt x="271" y="2246"/>
                  </a:lnTo>
                  <a:lnTo>
                    <a:pt x="225" y="2196"/>
                  </a:lnTo>
                  <a:lnTo>
                    <a:pt x="207" y="2196"/>
                  </a:lnTo>
                  <a:lnTo>
                    <a:pt x="207" y="2039"/>
                  </a:lnTo>
                  <a:lnTo>
                    <a:pt x="230" y="1990"/>
                  </a:lnTo>
                  <a:lnTo>
                    <a:pt x="221" y="1859"/>
                  </a:lnTo>
                  <a:lnTo>
                    <a:pt x="194" y="1990"/>
                  </a:lnTo>
                  <a:lnTo>
                    <a:pt x="207" y="2039"/>
                  </a:lnTo>
                  <a:lnTo>
                    <a:pt x="207" y="2196"/>
                  </a:lnTo>
                  <a:lnTo>
                    <a:pt x="180" y="2196"/>
                  </a:lnTo>
                  <a:lnTo>
                    <a:pt x="180" y="2210"/>
                  </a:lnTo>
                  <a:lnTo>
                    <a:pt x="122" y="2254"/>
                  </a:lnTo>
                  <a:lnTo>
                    <a:pt x="68" y="2254"/>
                  </a:lnTo>
                  <a:lnTo>
                    <a:pt x="58" y="2233"/>
                  </a:lnTo>
                  <a:lnTo>
                    <a:pt x="126" y="2062"/>
                  </a:lnTo>
                  <a:lnTo>
                    <a:pt x="108" y="1694"/>
                  </a:lnTo>
                  <a:lnTo>
                    <a:pt x="144" y="1559"/>
                  </a:lnTo>
                  <a:lnTo>
                    <a:pt x="95" y="1540"/>
                  </a:lnTo>
                  <a:lnTo>
                    <a:pt x="62" y="1258"/>
                  </a:lnTo>
                  <a:lnTo>
                    <a:pt x="72" y="970"/>
                  </a:lnTo>
                  <a:lnTo>
                    <a:pt x="108" y="858"/>
                  </a:lnTo>
                  <a:lnTo>
                    <a:pt x="72" y="872"/>
                  </a:lnTo>
                  <a:lnTo>
                    <a:pt x="117" y="719"/>
                  </a:lnTo>
                  <a:lnTo>
                    <a:pt x="140" y="719"/>
                  </a:lnTo>
                  <a:lnTo>
                    <a:pt x="135" y="620"/>
                  </a:lnTo>
                  <a:lnTo>
                    <a:pt x="117" y="723"/>
                  </a:lnTo>
                  <a:lnTo>
                    <a:pt x="72" y="872"/>
                  </a:lnTo>
                  <a:lnTo>
                    <a:pt x="27" y="881"/>
                  </a:lnTo>
                  <a:lnTo>
                    <a:pt x="0" y="841"/>
                  </a:lnTo>
                  <a:lnTo>
                    <a:pt x="0" y="781"/>
                  </a:lnTo>
                  <a:lnTo>
                    <a:pt x="10" y="714"/>
                  </a:lnTo>
                  <a:lnTo>
                    <a:pt x="35" y="525"/>
                  </a:lnTo>
                  <a:lnTo>
                    <a:pt x="45" y="377"/>
                  </a:lnTo>
                  <a:lnTo>
                    <a:pt x="89" y="377"/>
                  </a:lnTo>
                  <a:lnTo>
                    <a:pt x="122" y="369"/>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29" name="Freeform 17"/>
            <p:cNvSpPr/>
            <p:nvPr/>
          </p:nvSpPr>
          <p:spPr bwMode="gray">
            <a:xfrm>
              <a:off x="2568" y="2640"/>
              <a:ext cx="218" cy="751"/>
            </a:xfrm>
            <a:custGeom>
              <a:gdLst>
                <a:gd name="T0" fmla="*/ 271 w 654"/>
                <a:gd name="T1" fmla="*/ 323 h 2254"/>
                <a:gd name="T2" fmla="*/ 217 w 654"/>
                <a:gd name="T3" fmla="*/ 283 h 2254"/>
                <a:gd name="T4" fmla="*/ 203 w 654"/>
                <a:gd name="T5" fmla="*/ 202 h 2254"/>
                <a:gd name="T6" fmla="*/ 203 w 654"/>
                <a:gd name="T7" fmla="*/ 153 h 2254"/>
                <a:gd name="T8" fmla="*/ 211 w 654"/>
                <a:gd name="T9" fmla="*/ 72 h 2254"/>
                <a:gd name="T10" fmla="*/ 225 w 654"/>
                <a:gd name="T11" fmla="*/ 9 h 2254"/>
                <a:gd name="T12" fmla="*/ 406 w 654"/>
                <a:gd name="T13" fmla="*/ 27 h 2254"/>
                <a:gd name="T14" fmla="*/ 442 w 654"/>
                <a:gd name="T15" fmla="*/ 234 h 2254"/>
                <a:gd name="T16" fmla="*/ 424 w 654"/>
                <a:gd name="T17" fmla="*/ 328 h 2254"/>
                <a:gd name="T18" fmla="*/ 654 w 654"/>
                <a:gd name="T19" fmla="*/ 423 h 2254"/>
                <a:gd name="T20" fmla="*/ 618 w 654"/>
                <a:gd name="T21" fmla="*/ 845 h 2254"/>
                <a:gd name="T22" fmla="*/ 536 w 654"/>
                <a:gd name="T23" fmla="*/ 849 h 2254"/>
                <a:gd name="T24" fmla="*/ 488 w 654"/>
                <a:gd name="T25" fmla="*/ 733 h 2254"/>
                <a:gd name="T26" fmla="*/ 505 w 654"/>
                <a:gd name="T27" fmla="*/ 638 h 2254"/>
                <a:gd name="T28" fmla="*/ 501 w 654"/>
                <a:gd name="T29" fmla="*/ 822 h 2254"/>
                <a:gd name="T30" fmla="*/ 528 w 654"/>
                <a:gd name="T31" fmla="*/ 1010 h 2254"/>
                <a:gd name="T32" fmla="*/ 366 w 654"/>
                <a:gd name="T33" fmla="*/ 1572 h 2254"/>
                <a:gd name="T34" fmla="*/ 279 w 654"/>
                <a:gd name="T35" fmla="*/ 2071 h 2254"/>
                <a:gd name="T36" fmla="*/ 339 w 654"/>
                <a:gd name="T37" fmla="*/ 2227 h 2254"/>
                <a:gd name="T38" fmla="*/ 271 w 654"/>
                <a:gd name="T39" fmla="*/ 2246 h 2254"/>
                <a:gd name="T40" fmla="*/ 207 w 654"/>
                <a:gd name="T41" fmla="*/ 2196 h 2254"/>
                <a:gd name="T42" fmla="*/ 230 w 654"/>
                <a:gd name="T43" fmla="*/ 1990 h 2254"/>
                <a:gd name="T44" fmla="*/ 194 w 654"/>
                <a:gd name="T45" fmla="*/ 1990 h 2254"/>
                <a:gd name="T46" fmla="*/ 207 w 654"/>
                <a:gd name="T47" fmla="*/ 2196 h 2254"/>
                <a:gd name="T48" fmla="*/ 180 w 654"/>
                <a:gd name="T49" fmla="*/ 2210 h 2254"/>
                <a:gd name="T50" fmla="*/ 68 w 654"/>
                <a:gd name="T51" fmla="*/ 2254 h 2254"/>
                <a:gd name="T52" fmla="*/ 126 w 654"/>
                <a:gd name="T53" fmla="*/ 2062 h 2254"/>
                <a:gd name="T54" fmla="*/ 144 w 654"/>
                <a:gd name="T55" fmla="*/ 1559 h 2254"/>
                <a:gd name="T56" fmla="*/ 62 w 654"/>
                <a:gd name="T57" fmla="*/ 1258 h 2254"/>
                <a:gd name="T58" fmla="*/ 108 w 654"/>
                <a:gd name="T59" fmla="*/ 858 h 2254"/>
                <a:gd name="T60" fmla="*/ 117 w 654"/>
                <a:gd name="T61" fmla="*/ 719 h 2254"/>
                <a:gd name="T62" fmla="*/ 135 w 654"/>
                <a:gd name="T63" fmla="*/ 620 h 2254"/>
                <a:gd name="T64" fmla="*/ 72 w 654"/>
                <a:gd name="T65" fmla="*/ 872 h 2254"/>
                <a:gd name="T66" fmla="*/ 0 w 654"/>
                <a:gd name="T67" fmla="*/ 841 h 2254"/>
                <a:gd name="T68" fmla="*/ 10 w 654"/>
                <a:gd name="T69" fmla="*/ 714 h 2254"/>
                <a:gd name="T70" fmla="*/ 45 w 654"/>
                <a:gd name="T71" fmla="*/ 377 h 2254"/>
                <a:gd name="T72" fmla="*/ 122 w 654"/>
                <a:gd name="T73" fmla="*/ 369 h 22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54" h="2254">
                  <a:moveTo>
                    <a:pt x="122" y="369"/>
                  </a:moveTo>
                  <a:lnTo>
                    <a:pt x="271" y="323"/>
                  </a:lnTo>
                  <a:lnTo>
                    <a:pt x="275" y="288"/>
                  </a:lnTo>
                  <a:lnTo>
                    <a:pt x="217" y="283"/>
                  </a:lnTo>
                  <a:lnTo>
                    <a:pt x="217" y="265"/>
                  </a:lnTo>
                  <a:lnTo>
                    <a:pt x="203" y="202"/>
                  </a:lnTo>
                  <a:lnTo>
                    <a:pt x="184" y="198"/>
                  </a:lnTo>
                  <a:lnTo>
                    <a:pt x="203" y="153"/>
                  </a:lnTo>
                  <a:lnTo>
                    <a:pt x="194" y="134"/>
                  </a:lnTo>
                  <a:lnTo>
                    <a:pt x="211" y="72"/>
                  </a:lnTo>
                  <a:lnTo>
                    <a:pt x="203" y="49"/>
                  </a:lnTo>
                  <a:lnTo>
                    <a:pt x="225" y="9"/>
                  </a:lnTo>
                  <a:lnTo>
                    <a:pt x="360" y="0"/>
                  </a:lnTo>
                  <a:lnTo>
                    <a:pt x="406" y="27"/>
                  </a:lnTo>
                  <a:lnTo>
                    <a:pt x="447" y="121"/>
                  </a:lnTo>
                  <a:lnTo>
                    <a:pt x="442" y="234"/>
                  </a:lnTo>
                  <a:lnTo>
                    <a:pt x="420" y="256"/>
                  </a:lnTo>
                  <a:lnTo>
                    <a:pt x="424" y="328"/>
                  </a:lnTo>
                  <a:lnTo>
                    <a:pt x="587" y="423"/>
                  </a:lnTo>
                  <a:lnTo>
                    <a:pt x="654" y="423"/>
                  </a:lnTo>
                  <a:lnTo>
                    <a:pt x="618" y="700"/>
                  </a:lnTo>
                  <a:lnTo>
                    <a:pt x="618" y="845"/>
                  </a:lnTo>
                  <a:lnTo>
                    <a:pt x="577" y="862"/>
                  </a:lnTo>
                  <a:lnTo>
                    <a:pt x="536" y="849"/>
                  </a:lnTo>
                  <a:lnTo>
                    <a:pt x="501" y="822"/>
                  </a:lnTo>
                  <a:lnTo>
                    <a:pt x="488" y="733"/>
                  </a:lnTo>
                  <a:lnTo>
                    <a:pt x="528" y="750"/>
                  </a:lnTo>
                  <a:lnTo>
                    <a:pt x="505" y="638"/>
                  </a:lnTo>
                  <a:lnTo>
                    <a:pt x="488" y="733"/>
                  </a:lnTo>
                  <a:lnTo>
                    <a:pt x="501" y="822"/>
                  </a:lnTo>
                  <a:lnTo>
                    <a:pt x="488" y="827"/>
                  </a:lnTo>
                  <a:lnTo>
                    <a:pt x="528" y="1010"/>
                  </a:lnTo>
                  <a:lnTo>
                    <a:pt x="424" y="1572"/>
                  </a:lnTo>
                  <a:lnTo>
                    <a:pt x="366" y="1572"/>
                  </a:lnTo>
                  <a:lnTo>
                    <a:pt x="366" y="1715"/>
                  </a:lnTo>
                  <a:lnTo>
                    <a:pt x="279" y="2071"/>
                  </a:lnTo>
                  <a:lnTo>
                    <a:pt x="316" y="2206"/>
                  </a:lnTo>
                  <a:lnTo>
                    <a:pt x="339" y="2227"/>
                  </a:lnTo>
                  <a:lnTo>
                    <a:pt x="329" y="2246"/>
                  </a:lnTo>
                  <a:lnTo>
                    <a:pt x="271" y="2246"/>
                  </a:lnTo>
                  <a:lnTo>
                    <a:pt x="225" y="2196"/>
                  </a:lnTo>
                  <a:lnTo>
                    <a:pt x="207" y="2196"/>
                  </a:lnTo>
                  <a:lnTo>
                    <a:pt x="207" y="2039"/>
                  </a:lnTo>
                  <a:lnTo>
                    <a:pt x="230" y="1990"/>
                  </a:lnTo>
                  <a:lnTo>
                    <a:pt x="221" y="1859"/>
                  </a:lnTo>
                  <a:lnTo>
                    <a:pt x="194" y="1990"/>
                  </a:lnTo>
                  <a:lnTo>
                    <a:pt x="207" y="2039"/>
                  </a:lnTo>
                  <a:lnTo>
                    <a:pt x="207" y="2196"/>
                  </a:lnTo>
                  <a:lnTo>
                    <a:pt x="180" y="2196"/>
                  </a:lnTo>
                  <a:lnTo>
                    <a:pt x="180" y="2210"/>
                  </a:lnTo>
                  <a:lnTo>
                    <a:pt x="122" y="2254"/>
                  </a:lnTo>
                  <a:lnTo>
                    <a:pt x="68" y="2254"/>
                  </a:lnTo>
                  <a:lnTo>
                    <a:pt x="58" y="2233"/>
                  </a:lnTo>
                  <a:lnTo>
                    <a:pt x="126" y="2062"/>
                  </a:lnTo>
                  <a:lnTo>
                    <a:pt x="108" y="1694"/>
                  </a:lnTo>
                  <a:lnTo>
                    <a:pt x="144" y="1559"/>
                  </a:lnTo>
                  <a:lnTo>
                    <a:pt x="95" y="1540"/>
                  </a:lnTo>
                  <a:lnTo>
                    <a:pt x="62" y="1258"/>
                  </a:lnTo>
                  <a:lnTo>
                    <a:pt x="72" y="970"/>
                  </a:lnTo>
                  <a:lnTo>
                    <a:pt x="108" y="858"/>
                  </a:lnTo>
                  <a:lnTo>
                    <a:pt x="72" y="872"/>
                  </a:lnTo>
                  <a:lnTo>
                    <a:pt x="117" y="719"/>
                  </a:lnTo>
                  <a:lnTo>
                    <a:pt x="140" y="719"/>
                  </a:lnTo>
                  <a:lnTo>
                    <a:pt x="135" y="620"/>
                  </a:lnTo>
                  <a:lnTo>
                    <a:pt x="117" y="723"/>
                  </a:lnTo>
                  <a:lnTo>
                    <a:pt x="72" y="872"/>
                  </a:lnTo>
                  <a:lnTo>
                    <a:pt x="27" y="881"/>
                  </a:lnTo>
                  <a:lnTo>
                    <a:pt x="0" y="841"/>
                  </a:lnTo>
                  <a:lnTo>
                    <a:pt x="0" y="781"/>
                  </a:lnTo>
                  <a:lnTo>
                    <a:pt x="10" y="714"/>
                  </a:lnTo>
                  <a:lnTo>
                    <a:pt x="35" y="525"/>
                  </a:lnTo>
                  <a:lnTo>
                    <a:pt x="45" y="377"/>
                  </a:lnTo>
                  <a:lnTo>
                    <a:pt x="89" y="377"/>
                  </a:lnTo>
                  <a:lnTo>
                    <a:pt x="122" y="369"/>
                  </a:lnTo>
                </a:path>
              </a:pathLst>
            </a:custGeom>
            <a:solidFill>
              <a:srgbClr val="EAEAEA"/>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grpSp>
      <p:sp>
        <p:nvSpPr>
          <p:cNvPr id="294931" name="AutoShape 19"/>
          <p:cNvSpPr>
            <a:spLocks noChangeArrowheads="1"/>
          </p:cNvSpPr>
          <p:nvPr/>
        </p:nvSpPr>
        <p:spPr bwMode="auto">
          <a:xfrm>
            <a:off x="4598988" y="949325"/>
            <a:ext cx="3851275" cy="1247775"/>
          </a:xfrm>
          <a:prstGeom prst="roundRect">
            <a:avLst>
              <a:gd name="adj" fmla="val 10815"/>
            </a:avLst>
          </a:prstGeom>
          <a:solidFill>
            <a:schemeClr val="accent2">
              <a:alpha val="60001"/>
            </a:schemeClr>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32" name="AutoShape 20"/>
          <p:cNvSpPr>
            <a:spLocks noChangeArrowheads="1"/>
          </p:cNvSpPr>
          <p:nvPr/>
        </p:nvSpPr>
        <p:spPr bwMode="auto">
          <a:xfrm>
            <a:off x="179388" y="2759075"/>
            <a:ext cx="3851275" cy="2106613"/>
          </a:xfrm>
          <a:prstGeom prst="roundRect">
            <a:avLst>
              <a:gd name="adj" fmla="val 10569"/>
            </a:avLst>
          </a:prstGeom>
          <a:solidFill>
            <a:schemeClr val="accent2">
              <a:alpha val="60001"/>
            </a:schemeClr>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33" name="AutoShape 21"/>
          <p:cNvSpPr>
            <a:spLocks noChangeArrowheads="1"/>
          </p:cNvSpPr>
          <p:nvPr/>
        </p:nvSpPr>
        <p:spPr bwMode="auto">
          <a:xfrm>
            <a:off x="179388" y="720725"/>
            <a:ext cx="3851275" cy="1746250"/>
          </a:xfrm>
          <a:prstGeom prst="roundRect">
            <a:avLst>
              <a:gd name="adj" fmla="val 9546"/>
            </a:avLst>
          </a:prstGeom>
          <a:solidFill>
            <a:schemeClr val="accent2">
              <a:alpha val="60001"/>
            </a:schemeClr>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34" name="Rectangle 22"/>
          <p:cNvSpPr>
            <a:spLocks noGrp="1" noChangeArrowheads="1"/>
          </p:cNvSpPr>
          <p:nvPr>
            <p:ph type="title"/>
          </p:nvPr>
        </p:nvSpPr>
        <p:spPr>
          <a:xfrm>
            <a:off x="119062" y="230188"/>
            <a:ext cx="8618538" cy="292388"/>
          </a:xfrm>
        </p:spPr>
        <p:txBody>
          <a:bodyPr/>
          <a:lstStyle/>
          <a:p>
            <a:r>
              <a:rPr lang="en-US" altLang="zh-CN" smtClean="0">
                <a:latin typeface="+mn-lt"/>
                <a:ea typeface="楷体" panose="02010609060101010101" pitchFamily="49" charset="-122"/>
              </a:rPr>
              <a:t>	</a:t>
            </a:r>
            <a:r>
              <a:rPr lang="zh-CN" altLang="en-US" smtClean="0">
                <a:latin typeface="+mn-lt"/>
                <a:ea typeface="楷体" panose="02010609060101010101" pitchFamily="49" charset="-122"/>
              </a:rPr>
              <a:t>我们针对每位</a:t>
            </a:r>
            <a:r>
              <a:rPr lang="zh-CN" altLang="en-US">
                <a:latin typeface="+mn-lt"/>
                <a:ea typeface="楷体" panose="02010609060101010101" pitchFamily="49" charset="-122"/>
              </a:rPr>
              <a:t>学员</a:t>
            </a:r>
            <a:r>
              <a:rPr lang="zh-CN" altLang="en-US" smtClean="0">
                <a:latin typeface="+mn-lt"/>
                <a:ea typeface="楷体" panose="02010609060101010101" pitchFamily="49" charset="-122"/>
              </a:rPr>
              <a:t>创建学习生态系统</a:t>
            </a:r>
            <a:endParaRPr smtClean="0">
              <a:latin typeface="+mn-lt"/>
              <a:ea typeface="楷体" panose="02010609060101010101" pitchFamily="49" charset="-122"/>
            </a:endParaRPr>
          </a:p>
        </p:txBody>
      </p:sp>
      <p:sp>
        <p:nvSpPr>
          <p:cNvPr id="294935" name="Rectangle 23"/>
          <p:cNvSpPr>
            <a:spLocks noGrp="1" noChangeArrowheads="1"/>
          </p:cNvSpPr>
          <p:nvPr>
            <p:ph type="body" idx="4294967295"/>
          </p:nvPr>
        </p:nvSpPr>
        <p:spPr>
          <a:xfrm>
            <a:off x="259998" y="855663"/>
            <a:ext cx="3721100" cy="1000274"/>
          </a:xfrm>
          <a:noFill/>
        </p:spPr>
        <p:txBody>
          <a:bodyPr>
            <a:spAutoFit/>
          </a:bodyPr>
          <a:lstStyle/>
          <a:p>
            <a:pPr lvl="1">
              <a:buFont typeface="Arial" pitchFamily="34" charset="0"/>
              <a:buNone/>
            </a:pPr>
            <a:r>
              <a:rPr lang="zh-CN" altLang="en-US" sz="1300" b="1" smtClean="0">
                <a:ea typeface="楷体" panose="02010609060101010101" pitchFamily="49" charset="-122"/>
              </a:rPr>
              <a:t>职业导师</a:t>
            </a:r>
            <a:endParaRPr lang="en-US" sz="1300" b="1">
              <a:ea typeface="楷体" panose="02010609060101010101" pitchFamily="49" charset="-122"/>
            </a:endParaRPr>
          </a:p>
          <a:p>
            <a:pPr lvl="1"/>
            <a:r>
              <a:rPr lang="zh-CN" altLang="en-US" sz="1300" b="1" smtClean="0">
                <a:ea typeface="楷体" panose="02010609060101010101" pitchFamily="49" charset="-122"/>
              </a:rPr>
              <a:t>职责：</a:t>
            </a:r>
            <a:r>
              <a:rPr lang="zh-CN" altLang="en-US" sz="1300" smtClean="0">
                <a:ea typeface="楷体" panose="02010609060101010101" pitchFamily="49" charset="-122"/>
              </a:rPr>
              <a:t>帮助</a:t>
            </a:r>
            <a:r>
              <a:rPr lang="zh-CN" altLang="en-US" sz="1300">
                <a:ea typeface="楷体" panose="02010609060101010101" pitchFamily="49" charset="-122"/>
              </a:rPr>
              <a:t>学员</a:t>
            </a:r>
            <a:r>
              <a:rPr lang="zh-CN" altLang="en-US" sz="1300" smtClean="0">
                <a:ea typeface="楷体" panose="02010609060101010101" pitchFamily="49" charset="-122"/>
              </a:rPr>
              <a:t>完成历时</a:t>
            </a:r>
            <a:r>
              <a:rPr lang="en-US" altLang="zh-CN" sz="1300" smtClean="0">
                <a:ea typeface="楷体" panose="02010609060101010101" pitchFamily="49" charset="-122"/>
              </a:rPr>
              <a:t>4</a:t>
            </a:r>
            <a:r>
              <a:rPr lang="zh-CN" altLang="en-US" sz="1300" smtClean="0">
                <a:ea typeface="楷体" panose="02010609060101010101" pitchFamily="49" charset="-122"/>
              </a:rPr>
              <a:t>个月的项目；提供整合式、全局式指导；与</a:t>
            </a:r>
            <a:r>
              <a:rPr lang="zh-CN" altLang="en-US" sz="1300">
                <a:ea typeface="楷体" panose="02010609060101010101" pitchFamily="49" charset="-122"/>
              </a:rPr>
              <a:t>学员</a:t>
            </a:r>
            <a:r>
              <a:rPr lang="zh-CN" altLang="en-US" sz="1300" smtClean="0">
                <a:ea typeface="楷体" panose="02010609060101010101" pitchFamily="49" charset="-122"/>
              </a:rPr>
              <a:t>分享个人经验，营造非正式、非评价式环境</a:t>
            </a:r>
            <a:endParaRPr lang="en-US" sz="1300">
              <a:ea typeface="楷体" panose="02010609060101010101" pitchFamily="49" charset="-122"/>
            </a:endParaRPr>
          </a:p>
          <a:p>
            <a:pPr lvl="1"/>
            <a:r>
              <a:rPr lang="zh-CN" altLang="en-US" sz="1300" b="1" smtClean="0">
                <a:ea typeface="楷体" panose="02010609060101010101" pitchFamily="49" charset="-122"/>
              </a:rPr>
              <a:t>由谁担当：</a:t>
            </a:r>
            <a:r>
              <a:rPr lang="zh-CN" altLang="en-US" sz="1300" smtClean="0">
                <a:ea typeface="楷体" panose="02010609060101010101" pitchFamily="49" charset="-122"/>
              </a:rPr>
              <a:t>组织内的最高层领导者</a:t>
            </a:r>
            <a:endParaRPr lang="en-US" sz="1300">
              <a:ea typeface="楷体" panose="02010609060101010101" pitchFamily="49" charset="-122"/>
            </a:endParaRPr>
          </a:p>
        </p:txBody>
      </p:sp>
      <p:sp>
        <p:nvSpPr>
          <p:cNvPr id="294936" name="Rectangle 24"/>
          <p:cNvSpPr>
            <a:spLocks noGrp="1" noChangeArrowheads="1"/>
          </p:cNvSpPr>
          <p:nvPr>
            <p:ph type="body" idx="4294967295"/>
          </p:nvPr>
        </p:nvSpPr>
        <p:spPr>
          <a:xfrm>
            <a:off x="4636923" y="1084263"/>
            <a:ext cx="3721100" cy="800219"/>
          </a:xfrm>
          <a:noFill/>
        </p:spPr>
        <p:txBody>
          <a:bodyPr>
            <a:spAutoFit/>
          </a:bodyPr>
          <a:lstStyle/>
          <a:p>
            <a:pPr lvl="1">
              <a:buFont typeface="Arial" pitchFamily="34" charset="0"/>
              <a:buNone/>
            </a:pPr>
            <a:r>
              <a:rPr lang="zh-CN" altLang="en-US" sz="1300" b="1" smtClean="0">
                <a:ea typeface="楷体" panose="02010609060101010101" pitchFamily="49" charset="-122"/>
              </a:rPr>
              <a:t>业务教练</a:t>
            </a:r>
            <a:r>
              <a:rPr lang="en-US" altLang="zh-CN" sz="1300" b="1" smtClean="0">
                <a:ea typeface="楷体" panose="02010609060101010101" pitchFamily="49" charset="-122"/>
              </a:rPr>
              <a:t>/</a:t>
            </a:r>
            <a:r>
              <a:rPr lang="zh-CN" altLang="en-US" sz="1300" b="1" smtClean="0">
                <a:ea typeface="楷体" panose="02010609060101010101" pitchFamily="49" charset="-122"/>
              </a:rPr>
              <a:t>领导力行为教练</a:t>
            </a:r>
            <a:r>
              <a:rPr lang="en-US" sz="1300" b="1" smtClean="0">
                <a:ea typeface="楷体" panose="02010609060101010101" pitchFamily="49" charset="-122"/>
              </a:rPr>
              <a:t> </a:t>
            </a:r>
            <a:endParaRPr lang="en-US" sz="1300" b="1">
              <a:ea typeface="楷体" panose="02010609060101010101" pitchFamily="49" charset="-122"/>
            </a:endParaRPr>
          </a:p>
          <a:p>
            <a:pPr lvl="1"/>
            <a:r>
              <a:rPr lang="zh-CN" altLang="en-US" sz="1300" b="1" smtClean="0">
                <a:ea typeface="楷体" panose="02010609060101010101" pitchFamily="49" charset="-122"/>
              </a:rPr>
              <a:t>职责：</a:t>
            </a:r>
            <a:r>
              <a:rPr lang="zh-CN" altLang="en-US" sz="1300" smtClean="0">
                <a:ea typeface="楷体" panose="02010609060101010101" pitchFamily="49" charset="-122"/>
              </a:rPr>
              <a:t>提供战略、业务和财务辅导，</a:t>
            </a:r>
            <a:r>
              <a:rPr lang="zh-CN" altLang="en-US" sz="1300">
                <a:ea typeface="楷体" panose="02010609060101010101" pitchFamily="49" charset="-122"/>
              </a:rPr>
              <a:t>指导</a:t>
            </a:r>
            <a:r>
              <a:rPr lang="zh-CN" altLang="en-US" sz="1300" smtClean="0">
                <a:ea typeface="楷体" panose="02010609060101010101" pitchFamily="49" charset="-122"/>
              </a:rPr>
              <a:t>参与者完成突破性项目；组织安排培训</a:t>
            </a:r>
            <a:endParaRPr lang="en-US" sz="1300">
              <a:ea typeface="楷体" panose="02010609060101010101" pitchFamily="49" charset="-122"/>
            </a:endParaRPr>
          </a:p>
          <a:p>
            <a:pPr lvl="1"/>
            <a:r>
              <a:rPr lang="zh-CN" altLang="en-US" sz="1300" b="1" smtClean="0">
                <a:ea typeface="楷体" panose="02010609060101010101" pitchFamily="49" charset="-122"/>
              </a:rPr>
              <a:t>由谁担当：</a:t>
            </a:r>
            <a:r>
              <a:rPr lang="zh-CN" altLang="en-US" sz="1300" smtClean="0">
                <a:ea typeface="楷体" panose="02010609060101010101" pitchFamily="49" charset="-122"/>
              </a:rPr>
              <a:t>麦肯锡</a:t>
            </a:r>
            <a:r>
              <a:rPr lang="zh-CN" altLang="en-US" sz="1300">
                <a:ea typeface="楷体" panose="02010609060101010101" pitchFamily="49" charset="-122"/>
              </a:rPr>
              <a:t>合伙人</a:t>
            </a:r>
            <a:r>
              <a:rPr lang="zh-CN" altLang="en-US" sz="1300" smtClean="0">
                <a:ea typeface="楷体" panose="02010609060101010101" pitchFamily="49" charset="-122"/>
              </a:rPr>
              <a:t>及资深顾问</a:t>
            </a:r>
            <a:endParaRPr lang="en-US" sz="1300">
              <a:ea typeface="楷体" panose="02010609060101010101" pitchFamily="49" charset="-122"/>
            </a:endParaRPr>
          </a:p>
        </p:txBody>
      </p:sp>
      <p:sp>
        <p:nvSpPr>
          <p:cNvPr id="294938" name="Rectangle 26"/>
          <p:cNvSpPr>
            <a:spLocks noGrp="1" noChangeArrowheads="1"/>
          </p:cNvSpPr>
          <p:nvPr>
            <p:ph type="body" idx="4294967295"/>
          </p:nvPr>
        </p:nvSpPr>
        <p:spPr>
          <a:xfrm>
            <a:off x="259998" y="2859088"/>
            <a:ext cx="3721100" cy="1800493"/>
          </a:xfrm>
          <a:noFill/>
        </p:spPr>
        <p:txBody>
          <a:bodyPr>
            <a:spAutoFit/>
          </a:bodyPr>
          <a:lstStyle/>
          <a:p>
            <a:pPr lvl="1">
              <a:buFont typeface="Arial" pitchFamily="34" charset="0"/>
              <a:buNone/>
            </a:pPr>
            <a:r>
              <a:rPr lang="en-US" sz="1300" b="1" smtClean="0">
                <a:ea typeface="楷体" panose="02010609060101010101" pitchFamily="49" charset="-122"/>
              </a:rPr>
              <a:t>BTP</a:t>
            </a:r>
            <a:r>
              <a:rPr lang="zh-CN" altLang="en-US" sz="1300" b="1" smtClean="0">
                <a:ea typeface="楷体" panose="02010609060101010101" pitchFamily="49" charset="-122"/>
              </a:rPr>
              <a:t>（突破性项目）指导委员会</a:t>
            </a:r>
            <a:endParaRPr lang="en-US" sz="1300" b="1">
              <a:ea typeface="楷体" panose="02010609060101010101" pitchFamily="49" charset="-122"/>
            </a:endParaRPr>
          </a:p>
          <a:p>
            <a:pPr lvl="1"/>
            <a:r>
              <a:rPr lang="zh-CN" altLang="en-US" sz="1300" b="1" smtClean="0">
                <a:ea typeface="楷体" panose="02010609060101010101" pitchFamily="49" charset="-122"/>
              </a:rPr>
              <a:t>职责：</a:t>
            </a:r>
            <a:r>
              <a:rPr lang="zh-CN" altLang="en-US" sz="1300" smtClean="0">
                <a:ea typeface="楷体" panose="02010609060101010101" pitchFamily="49" charset="-122"/>
              </a:rPr>
              <a:t>扮演学员的“顾问委员会”；每两个月会面一次，对照项目建议书检查突破性项目的进展情况；根据</a:t>
            </a:r>
            <a:r>
              <a:rPr lang="zh-CN" altLang="en-US" sz="1300">
                <a:ea typeface="楷体" panose="02010609060101010101" pitchFamily="49" charset="-122"/>
              </a:rPr>
              <a:t>学员</a:t>
            </a:r>
            <a:r>
              <a:rPr lang="zh-CN" altLang="en-US" sz="1300" smtClean="0">
                <a:ea typeface="楷体" panose="02010609060101010101" pitchFamily="49" charset="-122"/>
              </a:rPr>
              <a:t>的领导力开发计划，提供建议和反馈</a:t>
            </a:r>
            <a:endParaRPr lang="en-US" sz="1300">
              <a:ea typeface="楷体" panose="02010609060101010101" pitchFamily="49" charset="-122"/>
            </a:endParaRPr>
          </a:p>
          <a:p>
            <a:pPr lvl="1"/>
            <a:r>
              <a:rPr lang="zh-CN" altLang="en-US" sz="1300" b="1" smtClean="0">
                <a:ea typeface="楷体" panose="02010609060101010101" pitchFamily="49" charset="-122"/>
              </a:rPr>
              <a:t>由谁担当：</a:t>
            </a:r>
            <a:r>
              <a:rPr sz="1300" smtClean="0">
                <a:ea typeface="楷体" panose="02010609060101010101" pitchFamily="49" charset="-122"/>
              </a:rPr>
              <a:t> </a:t>
            </a:r>
          </a:p>
          <a:p>
            <a:pPr lvl="2"/>
            <a:r>
              <a:rPr lang="zh-CN" altLang="en-US" sz="1300" smtClean="0">
                <a:ea typeface="楷体" panose="02010609060101010101" pitchFamily="49" charset="-122"/>
              </a:rPr>
              <a:t>导师</a:t>
            </a:r>
            <a:endParaRPr lang="en-US" altLang="zh-CN" sz="1300" smtClean="0">
              <a:ea typeface="楷体" panose="02010609060101010101" pitchFamily="49" charset="-122"/>
            </a:endParaRPr>
          </a:p>
          <a:p>
            <a:pPr lvl="2"/>
            <a:r>
              <a:rPr lang="zh-CN" altLang="en-US" sz="1300" smtClean="0">
                <a:ea typeface="楷体" panose="02010609060101010101" pitchFamily="49" charset="-122"/>
              </a:rPr>
              <a:t>直接主管</a:t>
            </a:r>
            <a:endParaRPr lang="en-US" altLang="zh-CN" sz="1300" smtClean="0">
              <a:ea typeface="楷体" panose="02010609060101010101" pitchFamily="49" charset="-122"/>
            </a:endParaRPr>
          </a:p>
          <a:p>
            <a:pPr lvl="2"/>
            <a:r>
              <a:rPr lang="zh-CN" altLang="en-US" sz="1300" smtClean="0">
                <a:ea typeface="楷体" panose="02010609060101010101" pitchFamily="49" charset="-122"/>
              </a:rPr>
              <a:t>业务教练</a:t>
            </a:r>
            <a:endParaRPr lang="en-US" sz="1300">
              <a:ea typeface="楷体" panose="02010609060101010101" pitchFamily="49" charset="-122"/>
            </a:endParaRPr>
          </a:p>
        </p:txBody>
      </p:sp>
      <p:sp>
        <p:nvSpPr>
          <p:cNvPr id="294946" name="AutoShape 34"/>
          <p:cNvSpPr>
            <a:spLocks noGrp="1" noChangeArrowheads="1"/>
          </p:cNvSpPr>
          <p:nvPr>
            <p:ph type="body" idx="4294967295"/>
          </p:nvPr>
        </p:nvSpPr>
        <p:spPr>
          <a:xfrm>
            <a:off x="8097523" y="285750"/>
            <a:ext cx="643253" cy="212366"/>
          </a:xfrm>
          <a:prstGeom prst="leftRightArrow">
            <a:avLst>
              <a:gd name="adj1" fmla="val 100000"/>
              <a:gd name="adj2" fmla="val 0"/>
            </a:avLst>
          </a:prstGeom>
          <a:noFill/>
        </p:spPr>
        <p:txBody>
          <a:bodyPr wrap="none" lIns="27432" bIns="27432">
            <a:spAutoFit/>
          </a:bodyPr>
          <a:lstStyle/>
          <a:p>
            <a:pPr algn="r"/>
            <a:r>
              <a:rPr lang="zh-CN" altLang="en-US" sz="1200" smtClean="0">
                <a:solidFill>
                  <a:srgbClr val="808080"/>
                </a:solidFill>
                <a:ea typeface="楷体" panose="02010609060101010101" pitchFamily="49" charset="-122"/>
              </a:rPr>
              <a:t>初步设计</a:t>
            </a:r>
            <a:endParaRPr lang="en-US" sz="1200">
              <a:solidFill>
                <a:srgbClr val="808080"/>
              </a:solidFill>
              <a:ea typeface="楷体" panose="02010609060101010101" pitchFamily="49" charset="-122"/>
            </a:endParaRPr>
          </a:p>
        </p:txBody>
      </p:sp>
      <p:cxnSp>
        <p:nvCxnSpPr>
          <p:cNvPr id="294947" name="AutoShape 35"/>
          <p:cNvCxnSpPr>
            <a:cxnSpLocks noChangeShapeType="1"/>
            <a:stCxn id="294946" idx="2"/>
            <a:endCxn id="294946" idx="4"/>
          </p:cNvCxnSpPr>
          <p:nvPr/>
        </p:nvCxnSpPr>
        <p:spPr bwMode="auto">
          <a:xfrm flipH="1">
            <a:off x="8097523" y="285750"/>
            <a:ext cx="0" cy="212366"/>
          </a:xfrm>
          <a:prstGeom prst="straightConnector1">
            <a:avLst/>
          </a:prstGeom>
          <a:noFill/>
          <a:ln w="9525">
            <a:solidFill>
              <a:srgbClr val="808080"/>
            </a:solidFill>
            <a:round/>
          </a:ln>
          <a:extLst>
            <a:ext uri="{909E8E84-426E-40DD-AFC4-6F175D3DCCD1}">
              <a14:hiddenFill xmlns:a14="http://schemas.microsoft.com/office/drawing/2010/main">
                <a:noFill/>
              </a14:hiddenFill>
            </a:ext>
          </a:extLst>
        </p:spPr>
      </p:cxnSp>
      <p:cxnSp>
        <p:nvCxnSpPr>
          <p:cNvPr id="294948" name="AutoShape 36"/>
          <p:cNvCxnSpPr>
            <a:cxnSpLocks noChangeShapeType="1"/>
            <a:stCxn id="294946" idx="4"/>
            <a:endCxn id="294946" idx="6"/>
          </p:cNvCxnSpPr>
          <p:nvPr/>
        </p:nvCxnSpPr>
        <p:spPr bwMode="auto">
          <a:xfrm>
            <a:off x="8097523" y="498116"/>
            <a:ext cx="643253" cy="0"/>
          </a:xfrm>
          <a:prstGeom prst="straightConnector1">
            <a:avLst/>
          </a:prstGeom>
          <a:noFill/>
          <a:ln w="25400">
            <a:solidFill>
              <a:srgbClr val="808080"/>
            </a:solidFill>
            <a:round/>
          </a:ln>
          <a:extLst>
            <a:ext uri="{909E8E84-426E-40DD-AFC4-6F175D3DCCD1}">
              <a14:hiddenFill xmlns:a14="http://schemas.microsoft.com/office/drawing/2010/main">
                <a:noFill/>
              </a14:hiddenFill>
            </a:ext>
          </a:extLst>
        </p:spPr>
      </p:cxnSp>
      <p:sp>
        <p:nvSpPr>
          <p:cNvPr id="294966" name="AutoShape 54"/>
          <p:cNvSpPr>
            <a:spLocks noChangeArrowheads="1"/>
          </p:cNvSpPr>
          <p:nvPr/>
        </p:nvSpPr>
        <p:spPr bwMode="auto">
          <a:xfrm>
            <a:off x="4598988" y="3954463"/>
            <a:ext cx="3851275" cy="2173287"/>
          </a:xfrm>
          <a:prstGeom prst="roundRect">
            <a:avLst>
              <a:gd name="adj" fmla="val 6407"/>
            </a:avLst>
          </a:prstGeom>
          <a:solidFill>
            <a:schemeClr val="accent2">
              <a:alpha val="60001"/>
            </a:schemeClr>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30" name="AutoShape 18"/>
          <p:cNvSpPr>
            <a:spLocks noChangeArrowheads="1"/>
          </p:cNvSpPr>
          <p:nvPr/>
        </p:nvSpPr>
        <p:spPr bwMode="auto">
          <a:xfrm>
            <a:off x="4598988" y="2803525"/>
            <a:ext cx="3851275" cy="1012825"/>
          </a:xfrm>
          <a:prstGeom prst="roundRect">
            <a:avLst>
              <a:gd name="adj" fmla="val 6407"/>
            </a:avLst>
          </a:prstGeom>
          <a:solidFill>
            <a:schemeClr val="accent2">
              <a:alpha val="60001"/>
            </a:schemeClr>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294937" name="Rectangle 25"/>
          <p:cNvSpPr>
            <a:spLocks noGrp="1" noChangeArrowheads="1"/>
          </p:cNvSpPr>
          <p:nvPr>
            <p:ph type="body" idx="4294967295"/>
          </p:nvPr>
        </p:nvSpPr>
        <p:spPr>
          <a:xfrm>
            <a:off x="4684713" y="2859088"/>
            <a:ext cx="3721100" cy="600164"/>
          </a:xfrm>
          <a:noFill/>
        </p:spPr>
        <p:txBody>
          <a:bodyPr>
            <a:spAutoFit/>
          </a:bodyPr>
          <a:lstStyle/>
          <a:p>
            <a:pPr lvl="1">
              <a:buFont typeface="Arial" pitchFamily="34" charset="0"/>
              <a:buNone/>
            </a:pPr>
            <a:r>
              <a:rPr lang="zh-CN" altLang="en-US" sz="1300" b="1">
                <a:ea typeface="楷体" panose="02010609060101010101" pitchFamily="49" charset="-122"/>
              </a:rPr>
              <a:t>支持者</a:t>
            </a:r>
            <a:endParaRPr lang="en-US" sz="1300" b="1">
              <a:ea typeface="楷体" panose="02010609060101010101" pitchFamily="49" charset="-122"/>
            </a:endParaRPr>
          </a:p>
          <a:p>
            <a:pPr lvl="1">
              <a:buSzTx/>
              <a:buFont typeface="Wingdings" pitchFamily="2" charset="2"/>
              <a:buChar char="§"/>
            </a:pPr>
            <a:r>
              <a:rPr lang="zh-CN" altLang="en-US" sz="1300" b="1" smtClean="0">
                <a:ea typeface="楷体" panose="02010609060101010101" pitchFamily="49" charset="-122"/>
              </a:rPr>
              <a:t>职责：</a:t>
            </a:r>
            <a:r>
              <a:rPr lang="zh-CN" altLang="en-US" sz="1300" smtClean="0">
                <a:ea typeface="楷体" panose="02010609060101010101" pitchFamily="49" charset="-122"/>
              </a:rPr>
              <a:t>为</a:t>
            </a:r>
            <a:r>
              <a:rPr lang="zh-CN" altLang="en-US" sz="1300">
                <a:ea typeface="楷体" panose="02010609060101010101" pitchFamily="49" charset="-122"/>
              </a:rPr>
              <a:t>学员</a:t>
            </a:r>
            <a:r>
              <a:rPr lang="zh-CN" altLang="en-US" sz="1300" smtClean="0">
                <a:ea typeface="楷体" panose="02010609060101010101" pitchFamily="49" charset="-122"/>
              </a:rPr>
              <a:t>提供支持，确保其下级经理认识到项目的重要性，在项目期间吸引参与者的投入</a:t>
            </a:r>
            <a:endParaRPr lang="en-US" sz="1300">
              <a:ea typeface="楷体" panose="02010609060101010101" pitchFamily="49" charset="-122"/>
            </a:endParaRPr>
          </a:p>
        </p:txBody>
      </p:sp>
      <p:sp>
        <p:nvSpPr>
          <p:cNvPr id="294949" name="Rectangle 37"/>
          <p:cNvSpPr>
            <a:spLocks noGrp="1" noChangeArrowheads="1"/>
          </p:cNvSpPr>
          <p:nvPr>
            <p:ph type="body" idx="4294967295"/>
          </p:nvPr>
        </p:nvSpPr>
        <p:spPr>
          <a:xfrm>
            <a:off x="4684713" y="4021138"/>
            <a:ext cx="3721100" cy="1600438"/>
          </a:xfrm>
          <a:noFill/>
        </p:spPr>
        <p:txBody>
          <a:bodyPr>
            <a:spAutoFit/>
          </a:bodyPr>
          <a:lstStyle/>
          <a:p>
            <a:pPr lvl="1">
              <a:buFont typeface="Arial" pitchFamily="34" charset="0"/>
              <a:buNone/>
            </a:pPr>
            <a:r>
              <a:rPr lang="zh-CN" altLang="en-US" sz="1300" b="1" smtClean="0">
                <a:ea typeface="楷体" panose="02010609060101010101" pitchFamily="49" charset="-122"/>
              </a:rPr>
              <a:t>下属</a:t>
            </a:r>
            <a:endParaRPr lang="en-US" sz="1300">
              <a:ea typeface="楷体" panose="02010609060101010101" pitchFamily="49" charset="-122"/>
            </a:endParaRPr>
          </a:p>
          <a:p>
            <a:pPr lvl="1"/>
            <a:r>
              <a:rPr lang="zh-CN" altLang="en-US" sz="1300" smtClean="0">
                <a:ea typeface="楷体" panose="02010609060101010101" pitchFamily="49" charset="-122"/>
              </a:rPr>
              <a:t>职责：</a:t>
            </a:r>
            <a:r>
              <a:rPr lang="zh-CN" altLang="en-US" sz="1300">
                <a:ea typeface="楷体" panose="02010609060101010101" pitchFamily="49" charset="-122"/>
              </a:rPr>
              <a:t>学员</a:t>
            </a:r>
            <a:r>
              <a:rPr lang="zh-CN" altLang="en-US" sz="1300" smtClean="0">
                <a:ea typeface="楷体" panose="02010609060101010101" pitchFamily="49" charset="-122"/>
              </a:rPr>
              <a:t>应在日常工作及突破性项目中践行领导力技巧</a:t>
            </a:r>
            <a:endParaRPr lang="en-US" sz="1300">
              <a:ea typeface="楷体" panose="02010609060101010101" pitchFamily="49" charset="-122"/>
            </a:endParaRPr>
          </a:p>
          <a:p>
            <a:pPr marL="1587" lvl="1" indent="0">
              <a:buNone/>
            </a:pPr>
            <a:endParaRPr lang="en-US" sz="1300">
              <a:ea typeface="楷体" panose="02010609060101010101" pitchFamily="49" charset="-122"/>
            </a:endParaRPr>
          </a:p>
          <a:p>
            <a:pPr lvl="1">
              <a:buFont typeface="Arial" pitchFamily="34" charset="0"/>
              <a:buNone/>
            </a:pPr>
            <a:r>
              <a:rPr lang="zh-CN" altLang="en-US" sz="1300" b="1">
                <a:ea typeface="楷体" panose="02010609060101010101" pitchFamily="49" charset="-122"/>
              </a:rPr>
              <a:t>同侪</a:t>
            </a:r>
            <a:endParaRPr lang="en-US" sz="1300" b="1">
              <a:ea typeface="楷体" panose="02010609060101010101" pitchFamily="49" charset="-122"/>
            </a:endParaRPr>
          </a:p>
          <a:p>
            <a:pPr lvl="1"/>
            <a:r>
              <a:rPr lang="zh-CN" altLang="en-US" sz="1300" smtClean="0">
                <a:ea typeface="楷体" panose="02010609060101010101" pitchFamily="49" charset="-122"/>
              </a:rPr>
              <a:t>职责：有很多学习机会发生在同级之间。除了在学习小组中的同级互动外，</a:t>
            </a:r>
            <a:r>
              <a:rPr lang="zh-CN" altLang="en-US" sz="1300">
                <a:ea typeface="楷体" panose="02010609060101010101" pitchFamily="49" charset="-122"/>
              </a:rPr>
              <a:t>学员</a:t>
            </a:r>
            <a:r>
              <a:rPr lang="zh-CN" altLang="en-US" sz="1300" smtClean="0">
                <a:ea typeface="楷体" panose="02010609060101010101" pitchFamily="49" charset="-122"/>
              </a:rPr>
              <a:t>还应运用自我掌控、沟通和影响力技巧与</a:t>
            </a:r>
            <a:r>
              <a:rPr lang="zh-CN" altLang="en-US" sz="1300">
                <a:ea typeface="楷体" panose="02010609060101010101" pitchFamily="49" charset="-122"/>
              </a:rPr>
              <a:t>同侪</a:t>
            </a:r>
            <a:r>
              <a:rPr lang="zh-CN" altLang="en-US" sz="1300" smtClean="0">
                <a:ea typeface="楷体" panose="02010609060101010101" pitchFamily="49" charset="-122"/>
              </a:rPr>
              <a:t>进行有效协作</a:t>
            </a:r>
            <a:endParaRPr lang="en-US" sz="1300">
              <a:ea typeface="楷体" panose="02010609060101010101" pitchFamily="49" charset="-122"/>
            </a:endParaRPr>
          </a:p>
        </p:txBody>
      </p:sp>
      <p:sp>
        <p:nvSpPr>
          <p:cNvPr id="294967" name="AutoShape 55"/>
          <p:cNvSpPr>
            <a:spLocks noChangeArrowheads="1"/>
          </p:cNvSpPr>
          <p:nvPr/>
        </p:nvSpPr>
        <p:spPr bwMode="auto">
          <a:xfrm>
            <a:off x="2128838" y="4351338"/>
            <a:ext cx="2214563" cy="1490662"/>
          </a:xfrm>
          <a:prstGeom prst="wedgeEllipseCallout">
            <a:avLst>
              <a:gd name="adj1" fmla="val 65343"/>
              <a:gd name="adj2" fmla="val -93875"/>
            </a:avLst>
          </a:prstGeom>
          <a:solidFill>
            <a:srgbClr val="FF9966"/>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endParaRPr lang="en-US">
              <a:latin typeface="+mn-lt"/>
              <a:ea typeface="楷体" panose="02010609060101010101" pitchFamily="49" charset="-122"/>
            </a:endParaRPr>
          </a:p>
        </p:txBody>
      </p:sp>
      <p:sp>
        <p:nvSpPr>
          <p:cNvPr id="294968" name="Rectangle 56"/>
          <p:cNvSpPr>
            <a:spLocks noGrp="1" noChangeArrowheads="1"/>
          </p:cNvSpPr>
          <p:nvPr>
            <p:ph type="body" idx="4294967295"/>
          </p:nvPr>
        </p:nvSpPr>
        <p:spPr>
          <a:xfrm>
            <a:off x="2444750" y="4735513"/>
            <a:ext cx="1585913" cy="738664"/>
          </a:xfrm>
          <a:noFill/>
        </p:spPr>
        <p:txBody>
          <a:bodyPr wrap="square">
            <a:spAutoFit/>
          </a:bodyPr>
          <a:lstStyle/>
          <a:p>
            <a:r>
              <a:rPr lang="zh-CN" altLang="en-US" b="1" smtClean="0">
                <a:ea typeface="楷体" panose="02010609060101010101" pitchFamily="49" charset="-122"/>
              </a:rPr>
              <a:t>作为领导团队的</a:t>
            </a:r>
            <a:r>
              <a:rPr lang="zh-CN" altLang="en-US" b="1">
                <a:ea typeface="楷体" panose="02010609060101010101" pitchFamily="49" charset="-122"/>
              </a:rPr>
              <a:t>管理者</a:t>
            </a:r>
            <a:r>
              <a:rPr lang="zh-CN" altLang="en-US" b="1" smtClean="0">
                <a:ea typeface="楷体" panose="02010609060101010101" pitchFamily="49" charset="-122"/>
              </a:rPr>
              <a:t>，这是您的职责</a:t>
            </a:r>
            <a:endParaRPr lang="en-US" b="1">
              <a:ea typeface="楷体" panose="02010609060101010101" pitchFamily="49" charset="-122"/>
            </a:endParaRPr>
          </a:p>
        </p:txBody>
      </p:sp>
      <p:sp>
        <p:nvSpPr>
          <p:cNvPr id="35"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
        <p:nvSpPr>
          <p:cNvPr id="36" name="Marvin Title Tracker Circle"/>
          <p:cNvSpPr/>
          <p:nvPr/>
        </p:nvSpPr>
        <p:spPr>
          <a:xfrm>
            <a:off x="119063" y="230188"/>
            <a:ext cx="292608" cy="292608"/>
          </a:xfrm>
          <a:prstGeom prst="ellipse">
            <a:avLst/>
          </a:prstGeom>
          <a:solidFill>
            <a:schemeClr val="accent1"/>
          </a:solidFill>
          <a:ln>
            <a:solidFill>
              <a:schemeClr val="bg1"/>
            </a:solidFill>
          </a:ln>
        </p:spPr>
        <p:txBody>
          <a:bodyPr vert="horz" lIns="3810" tIns="0" rIns="3810" bIns="0" rtlCol="0" anchor="ctr" anchorCtr="1">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chemeClr val="tx2"/>
              </a:buClr>
            </a:pPr>
            <a:r>
              <a:rPr lang="en-US" sz="1900" b="1" smtClean="0">
                <a:solidFill>
                  <a:schemeClr val="tx2"/>
                </a:solidFill>
              </a:rPr>
              <a:t>A</a:t>
            </a:r>
            <a:endParaRPr lang="en-US" sz="1900" b="1">
              <a:solidFill>
                <a:schemeClr val="tx2"/>
              </a:solidFill>
            </a:endParaRPr>
          </a:p>
        </p:txBody>
      </p:sp>
      <p:sp>
        <p:nvSpPr>
          <p:cNvPr id="37" name="1. On-page tracker"/>
          <p:cNvSpPr>
            <a:spLocks noChangeArrowheads="1"/>
          </p:cNvSpPr>
          <p:nvPr/>
        </p:nvSpPr>
        <p:spPr bwMode="auto">
          <a:xfrm>
            <a:off x="119063" y="26988"/>
            <a:ext cx="1974900"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noProof="0" smtClean="0">
                <a:solidFill>
                  <a:srgbClr val="808080"/>
                </a:solidFill>
                <a:latin typeface="+mn-lt"/>
              </a:rPr>
              <a:t>领导力培训：突破性项目</a:t>
            </a:r>
            <a:endParaRPr lang="en-US" altLang="zh-CN" sz="1400" noProof="0">
              <a:solidFill>
                <a:srgbClr val="808080"/>
              </a:solidFill>
              <a:latin typeface="+mn-lt"/>
            </a:endParaRPr>
          </a:p>
        </p:txBody>
      </p:sp>
    </p:spTree>
    <p:extLst>
      <p:ext uri="{BB962C8B-B14F-4D97-AF65-F5344CB8AC3E}">
        <p14:creationId xmlns:p14="http://schemas.microsoft.com/office/powerpoint/2010/main" val="2045413705"/>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96962" name="Rectangle 2" hidden="1"/>
          <p:cNvGraphicFramePr>
            <a:graphicFrameLocks noChangeAspect="1"/>
          </p:cNvGraphicFramePr>
          <p:nvPr>
            <p:custDataLst>
              <p:tags r:id="rId3"/>
            </p:custDataLst>
            <p:extLst/>
          </p:nvPr>
        </p:nvGraphicFramePr>
        <p:xfrm>
          <a:off x="0" y="0"/>
          <a:ext cx="158750" cy="158750"/>
        </p:xfrm>
        <a:graphic>
          <a:graphicData uri="http://schemas.openxmlformats.org/presentationml/2006/ole">
            <mc:AlternateContent>
              <mc:Choice xmlns:v="urn:schemas-microsoft-com:vml" Requires="v">
                <p:oleObj spid="_x0000_s1055" name="think-cell Slide" r:id="rId4" imgW="158750" imgH="158750" progId="TCLayout.ActiveDocument.1">
                  <p:embed/>
                </p:oleObj>
              </mc:Choice>
              <mc:Fallback>
                <p:oleObj name="think-cell Slide"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96963" name="Rectangle 3"/>
          <p:cNvSpPr>
            <a:spLocks noGrp="1" noChangeArrowheads="1"/>
          </p:cNvSpPr>
          <p:nvPr>
            <p:ph type="body" idx="4294967295"/>
          </p:nvPr>
        </p:nvSpPr>
        <p:spPr bwMode="gray">
          <a:xfrm>
            <a:off x="4708650" y="1091497"/>
            <a:ext cx="1912938" cy="256993"/>
          </a:xfrm>
          <a:solidFill>
            <a:schemeClr val="folHlink"/>
          </a:solidFill>
          <a:ln>
            <a:solidFill>
              <a:schemeClr val="folHlink"/>
            </a:solidFill>
            <a:miter lim="800000"/>
          </a:ln>
        </p:spPr>
        <p:txBody>
          <a:bodyPr lIns="73152" tIns="36576" rIns="36576" bIns="36576" anchor="ctr"/>
          <a:lstStyle/>
          <a:p>
            <a:pPr algn="ctr">
              <a:lnSpc>
                <a:spcPct val="85000"/>
              </a:lnSpc>
            </a:pPr>
            <a:r>
              <a:rPr lang="zh-CN" altLang="en-US" sz="1400" b="1" smtClean="0">
                <a:solidFill>
                  <a:schemeClr val="bg1"/>
                </a:solidFill>
                <a:ea typeface="楷体" panose="02010609060101010101" pitchFamily="49" charset="-122"/>
              </a:rPr>
              <a:t>团队教练</a:t>
            </a:r>
            <a:endParaRPr lang="en-US" sz="1400" b="1">
              <a:solidFill>
                <a:schemeClr val="bg1"/>
              </a:solidFill>
              <a:ea typeface="楷体" panose="02010609060101010101" pitchFamily="49" charset="-122"/>
            </a:endParaRPr>
          </a:p>
        </p:txBody>
      </p:sp>
      <p:sp>
        <p:nvSpPr>
          <p:cNvPr id="296964" name="Rectangle 4"/>
          <p:cNvSpPr>
            <a:spLocks noGrp="1" noChangeArrowheads="1"/>
          </p:cNvSpPr>
          <p:nvPr>
            <p:ph type="body" idx="4294967295"/>
          </p:nvPr>
        </p:nvSpPr>
        <p:spPr bwMode="gray">
          <a:xfrm>
            <a:off x="6759762" y="1091497"/>
            <a:ext cx="1912938" cy="256993"/>
          </a:xfrm>
          <a:solidFill>
            <a:schemeClr val="folHlink"/>
          </a:solidFill>
          <a:ln>
            <a:solidFill>
              <a:schemeClr val="folHlink"/>
            </a:solidFill>
            <a:miter lim="800000"/>
          </a:ln>
        </p:spPr>
        <p:txBody>
          <a:bodyPr lIns="73152" tIns="36576" rIns="36576" bIns="36576" anchor="ctr"/>
          <a:lstStyle/>
          <a:p>
            <a:pPr algn="ctr">
              <a:lnSpc>
                <a:spcPct val="85000"/>
              </a:lnSpc>
            </a:pPr>
            <a:r>
              <a:rPr lang="zh-CN" altLang="en-US" sz="1400" b="1" smtClean="0">
                <a:solidFill>
                  <a:schemeClr val="bg1"/>
                </a:solidFill>
                <a:ea typeface="楷体" panose="02010609060101010101" pitchFamily="49" charset="-122"/>
              </a:rPr>
              <a:t>同侪教练</a:t>
            </a:r>
            <a:endParaRPr lang="en-US" sz="1400" b="1">
              <a:solidFill>
                <a:schemeClr val="bg1"/>
              </a:solidFill>
              <a:ea typeface="楷体" panose="02010609060101010101" pitchFamily="49" charset="-122"/>
            </a:endParaRPr>
          </a:p>
        </p:txBody>
      </p:sp>
      <p:sp>
        <p:nvSpPr>
          <p:cNvPr id="296965" name="Rectangle 5"/>
          <p:cNvSpPr>
            <a:spLocks noGrp="1" noChangeArrowheads="1"/>
          </p:cNvSpPr>
          <p:nvPr>
            <p:ph type="body" idx="4294967295"/>
          </p:nvPr>
        </p:nvSpPr>
        <p:spPr bwMode="gray">
          <a:xfrm>
            <a:off x="2681287" y="1091497"/>
            <a:ext cx="1912938" cy="256993"/>
          </a:xfrm>
          <a:solidFill>
            <a:schemeClr val="folHlink"/>
          </a:solidFill>
          <a:ln>
            <a:solidFill>
              <a:schemeClr val="folHlink"/>
            </a:solidFill>
            <a:miter lim="800000"/>
          </a:ln>
        </p:spPr>
        <p:txBody>
          <a:bodyPr lIns="73152" tIns="36576" rIns="36576" bIns="36576" anchor="ctr"/>
          <a:lstStyle/>
          <a:p>
            <a:pPr algn="ctr">
              <a:lnSpc>
                <a:spcPct val="85000"/>
              </a:lnSpc>
            </a:pPr>
            <a:r>
              <a:rPr lang="zh-CN" altLang="en-US" sz="1400" b="1" smtClean="0">
                <a:solidFill>
                  <a:schemeClr val="bg1"/>
                </a:solidFill>
                <a:ea typeface="楷体" panose="02010609060101010101" pitchFamily="49" charset="-122"/>
              </a:rPr>
              <a:t>一对一教练</a:t>
            </a:r>
            <a:endParaRPr lang="en-US" sz="1400" b="1">
              <a:solidFill>
                <a:schemeClr val="bg1"/>
              </a:solidFill>
              <a:ea typeface="楷体" panose="02010609060101010101" pitchFamily="49" charset="-122"/>
            </a:endParaRPr>
          </a:p>
        </p:txBody>
      </p:sp>
      <p:sp>
        <p:nvSpPr>
          <p:cNvPr id="296966" name="Rectangle 6"/>
          <p:cNvSpPr>
            <a:spLocks noGrp="1" noChangeArrowheads="1"/>
          </p:cNvSpPr>
          <p:nvPr>
            <p:ph type="body" idx="4294967295"/>
          </p:nvPr>
        </p:nvSpPr>
        <p:spPr bwMode="gray">
          <a:xfrm>
            <a:off x="146050" y="1546553"/>
            <a:ext cx="1404938" cy="523220"/>
          </a:xfrm>
          <a:noFill/>
          <a:extLst>
            <a:ext uri="{909E8E84-426E-40DD-AFC4-6F175D3DCCD1}">
              <a14:hiddenFill xmlns:a14="http://schemas.microsoft.com/office/drawing/2010/main">
                <a:solidFill>
                  <a:schemeClr val="accent2"/>
                </a:solidFill>
              </a14:hiddenFill>
            </a:ext>
          </a:extLst>
        </p:spPr>
        <p:txBody>
          <a:bodyPr lIns="72009" tIns="45720" rIns="72009" bIns="45720" anchor="ctr"/>
          <a:lstStyle/>
          <a:p>
            <a:pPr>
              <a:spcBef>
                <a:spcPct val="20000"/>
              </a:spcBef>
            </a:pPr>
            <a:r>
              <a:rPr lang="zh-CN" altLang="en-US" sz="1400" b="1" smtClean="0">
                <a:solidFill>
                  <a:schemeClr val="folHlink"/>
                </a:solidFill>
                <a:ea typeface="楷体" panose="02010609060101010101" pitchFamily="49" charset="-122"/>
              </a:rPr>
              <a:t>为何安排</a:t>
            </a:r>
            <a:r>
              <a:rPr lang="zh-CN" altLang="en-US" sz="1400" b="1">
                <a:solidFill>
                  <a:schemeClr val="folHlink"/>
                </a:solidFill>
                <a:ea typeface="楷体" panose="02010609060101010101" pitchFamily="49" charset="-122"/>
              </a:rPr>
              <a:t>教练</a:t>
            </a:r>
            <a:r>
              <a:rPr lang="zh-CN" altLang="en-US" sz="1400" b="1" smtClean="0">
                <a:solidFill>
                  <a:schemeClr val="folHlink"/>
                </a:solidFill>
                <a:ea typeface="楷体" panose="02010609060101010101" pitchFamily="49" charset="-122"/>
              </a:rPr>
              <a:t>环节？</a:t>
            </a:r>
            <a:endParaRPr lang="en-US" sz="1400" b="1">
              <a:solidFill>
                <a:schemeClr val="folHlink"/>
              </a:solidFill>
              <a:ea typeface="楷体" panose="02010609060101010101" pitchFamily="49" charset="-122"/>
            </a:endParaRPr>
          </a:p>
        </p:txBody>
      </p:sp>
      <p:sp>
        <p:nvSpPr>
          <p:cNvPr id="296967" name="Rectangle 7"/>
          <p:cNvSpPr>
            <a:spLocks noGrp="1" noChangeArrowheads="1"/>
          </p:cNvSpPr>
          <p:nvPr>
            <p:ph type="body" idx="4294967295"/>
          </p:nvPr>
        </p:nvSpPr>
        <p:spPr bwMode="gray">
          <a:xfrm>
            <a:off x="146051" y="2231125"/>
            <a:ext cx="1404938" cy="2251386"/>
          </a:xfrm>
          <a:noFill/>
          <a:extLst>
            <a:ext uri="{909E8E84-426E-40DD-AFC4-6F175D3DCCD1}">
              <a14:hiddenFill xmlns:a14="http://schemas.microsoft.com/office/drawing/2010/main">
                <a:solidFill>
                  <a:srgbClr val="EAEAEA"/>
                </a:solidFill>
              </a14:hiddenFill>
            </a:ext>
          </a:extLst>
        </p:spPr>
        <p:txBody>
          <a:bodyPr wrap="square">
            <a:spAutoFit/>
          </a:bodyPr>
          <a:lstStyle/>
          <a:p>
            <a:pPr lvl="1">
              <a:lnSpc>
                <a:spcPct val="95000"/>
              </a:lnSpc>
            </a:pPr>
            <a:r>
              <a:rPr lang="zh-CN" altLang="en-US" sz="1400" smtClean="0">
                <a:ea typeface="楷体" panose="02010609060101010101" pitchFamily="49" charset="-122"/>
              </a:rPr>
              <a:t>为更深入、更持续的个人反思提供空间</a:t>
            </a:r>
            <a:br>
              <a:rPr>
                <a:ea typeface="楷体" panose="02010609060101010101" pitchFamily="49" charset="-122"/>
              </a:rPr>
            </a:br>
            <a:endParaRPr lang="en-US" sz="1400">
              <a:ea typeface="楷体" panose="02010609060101010101" pitchFamily="49" charset="-122"/>
            </a:endParaRPr>
          </a:p>
          <a:p>
            <a:pPr lvl="1">
              <a:lnSpc>
                <a:spcPct val="95000"/>
              </a:lnSpc>
            </a:pPr>
            <a:r>
              <a:rPr lang="zh-CN" altLang="en-US" sz="1400" smtClean="0">
                <a:ea typeface="楷体" panose="02010609060101010101" pitchFamily="49" charset="-122"/>
              </a:rPr>
              <a:t>为实践活动适时提供支持</a:t>
            </a:r>
            <a:br>
              <a:rPr>
                <a:ea typeface="楷体" panose="02010609060101010101" pitchFamily="49" charset="-122"/>
              </a:rPr>
            </a:br>
            <a:endParaRPr lang="en-US" sz="1400">
              <a:ea typeface="楷体" panose="02010609060101010101" pitchFamily="49" charset="-122"/>
            </a:endParaRPr>
          </a:p>
          <a:p>
            <a:pPr lvl="1">
              <a:lnSpc>
                <a:spcPct val="95000"/>
              </a:lnSpc>
            </a:pPr>
            <a:r>
              <a:rPr lang="zh-CN" altLang="en-US" sz="1400" smtClean="0">
                <a:ea typeface="楷体" panose="02010609060101010101" pitchFamily="49" charset="-122"/>
              </a:rPr>
              <a:t>帮助维持发展动力</a:t>
            </a:r>
            <a:br>
              <a:rPr>
                <a:ea typeface="楷体" panose="02010609060101010101" pitchFamily="49" charset="-122"/>
              </a:rPr>
            </a:br>
            <a:endParaRPr lang="en-US" sz="1400" b="1">
              <a:ea typeface="楷体" panose="02010609060101010101" pitchFamily="49" charset="-122"/>
            </a:endParaRPr>
          </a:p>
          <a:p>
            <a:pPr lvl="1">
              <a:lnSpc>
                <a:spcPct val="95000"/>
              </a:lnSpc>
            </a:pPr>
            <a:r>
              <a:rPr lang="zh-CN" altLang="en-US" sz="1400" smtClean="0">
                <a:ea typeface="楷体" panose="02010609060101010101" pitchFamily="49" charset="-122"/>
              </a:rPr>
              <a:t>评估个人需求</a:t>
            </a:r>
            <a:endParaRPr lang="en-US" sz="1400">
              <a:ea typeface="楷体" panose="02010609060101010101" pitchFamily="49" charset="-122"/>
            </a:endParaRPr>
          </a:p>
        </p:txBody>
      </p:sp>
      <p:sp>
        <p:nvSpPr>
          <p:cNvPr id="296968" name="Rectangle 8"/>
          <p:cNvSpPr>
            <a:spLocks noGrp="1" noChangeArrowheads="1"/>
          </p:cNvSpPr>
          <p:nvPr>
            <p:ph type="body" idx="4294967295"/>
          </p:nvPr>
        </p:nvSpPr>
        <p:spPr bwMode="gray">
          <a:xfrm>
            <a:off x="6759763" y="1557275"/>
            <a:ext cx="1682750" cy="818686"/>
          </a:xfrm>
          <a:noFill/>
          <a:extLst>
            <a:ext uri="{909E8E84-426E-40DD-AFC4-6F175D3DCCD1}">
              <a14:hiddenFill xmlns:a14="http://schemas.microsoft.com/office/drawing/2010/main">
                <a:solidFill>
                  <a:srgbClr val="EAEAEA"/>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marL="114300" lvl="1" indent="-112713">
              <a:lnSpc>
                <a:spcPct val="95000"/>
              </a:lnSpc>
            </a:pPr>
            <a:r>
              <a:rPr lang="zh-CN" altLang="en-US" sz="1400" smtClean="0">
                <a:ea typeface="楷体" panose="02010609060101010101" pitchFamily="49" charset="-122"/>
              </a:rPr>
              <a:t>鼓励参与者与项目中的其他人建立更的关系，并成为彼此的长期“回声板”</a:t>
            </a:r>
            <a:endParaRPr lang="en-US" sz="1400">
              <a:ea typeface="楷体" panose="02010609060101010101" pitchFamily="49" charset="-122"/>
            </a:endParaRPr>
          </a:p>
        </p:txBody>
      </p:sp>
      <p:sp>
        <p:nvSpPr>
          <p:cNvPr id="296969" name="Rectangle 9"/>
          <p:cNvSpPr>
            <a:spLocks noGrp="1" noChangeArrowheads="1"/>
          </p:cNvSpPr>
          <p:nvPr>
            <p:ph type="body" idx="4294967295"/>
          </p:nvPr>
        </p:nvSpPr>
        <p:spPr bwMode="gray">
          <a:xfrm>
            <a:off x="4783263" y="1557275"/>
            <a:ext cx="1827213" cy="1023357"/>
          </a:xfrm>
          <a:noFill/>
          <a:extLst>
            <a:ext uri="{909E8E84-426E-40DD-AFC4-6F175D3DCCD1}">
              <a14:hiddenFill xmlns:a14="http://schemas.microsoft.com/office/drawing/2010/main">
                <a:solidFill>
                  <a:srgbClr val="EAEAEA"/>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marL="114300" lvl="1" indent="-112713">
              <a:lnSpc>
                <a:spcPct val="95000"/>
              </a:lnSpc>
            </a:pPr>
            <a:r>
              <a:rPr lang="zh-CN" altLang="en-US" sz="1400">
                <a:ea typeface="楷体" panose="02010609060101010101" pitchFamily="49" charset="-122"/>
              </a:rPr>
              <a:t>安排</a:t>
            </a:r>
            <a:r>
              <a:rPr lang="zh-CN" altLang="en-US" sz="1400" smtClean="0">
                <a:ea typeface="楷体" panose="02010609060101010101" pitchFamily="49" charset="-122"/>
              </a:rPr>
              <a:t>小组定期会面，讨论实践活动的进展，运用学到的新技巧一起解决问题，打造关系网并分享想法</a:t>
            </a:r>
            <a:endParaRPr lang="en-US" sz="1400">
              <a:ea typeface="楷体" panose="02010609060101010101" pitchFamily="49" charset="-122"/>
            </a:endParaRPr>
          </a:p>
        </p:txBody>
      </p:sp>
      <p:sp>
        <p:nvSpPr>
          <p:cNvPr id="296970" name="Rectangle 10"/>
          <p:cNvSpPr>
            <a:spLocks noGrp="1" noChangeArrowheads="1"/>
          </p:cNvSpPr>
          <p:nvPr>
            <p:ph type="body" idx="4294967295"/>
          </p:nvPr>
        </p:nvSpPr>
        <p:spPr bwMode="gray">
          <a:xfrm>
            <a:off x="2752725" y="1557275"/>
            <a:ext cx="1847850" cy="204671"/>
          </a:xfrm>
          <a:noFill/>
          <a:extLst>
            <a:ext uri="{909E8E84-426E-40DD-AFC4-6F175D3DCCD1}">
              <a14:hiddenFill xmlns:a14="http://schemas.microsoft.com/office/drawing/2010/main">
                <a:solidFill>
                  <a:srgbClr val="EAEAEA"/>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marL="114300" lvl="1" indent="-112713">
              <a:lnSpc>
                <a:spcPct val="95000"/>
              </a:lnSpc>
            </a:pPr>
            <a:r>
              <a:rPr lang="zh-CN" altLang="en-US" sz="1400" smtClean="0">
                <a:ea typeface="楷体" panose="02010609060101010101" pitchFamily="49" charset="-122"/>
              </a:rPr>
              <a:t>约定互动次数</a:t>
            </a:r>
            <a:endParaRPr lang="en-US" sz="1400">
              <a:ea typeface="楷体" panose="02010609060101010101" pitchFamily="49" charset="-122"/>
            </a:endParaRPr>
          </a:p>
        </p:txBody>
      </p:sp>
      <p:sp>
        <p:nvSpPr>
          <p:cNvPr id="296971" name="Rectangle 11"/>
          <p:cNvSpPr>
            <a:spLocks noGrp="1" noChangeArrowheads="1"/>
          </p:cNvSpPr>
          <p:nvPr>
            <p:ph type="body" idx="4294967295"/>
          </p:nvPr>
        </p:nvSpPr>
        <p:spPr bwMode="gray">
          <a:xfrm>
            <a:off x="1816100" y="1557275"/>
            <a:ext cx="839788" cy="1676401"/>
          </a:xfrm>
          <a:solidFill>
            <a:schemeClr val="hlink"/>
          </a:solidFill>
          <a:extLst>
            <a:ext uri="{91240B29-F687-4F45-9708-019B960494DF}">
              <a14:hiddenLine xmlns:a14="http://schemas.microsoft.com/office/drawing/2010/main" w="9525" algn="ctr">
                <a:solidFill>
                  <a:schemeClr val="tx1"/>
                </a:solidFill>
                <a:miter lim="800000"/>
                <a:headEnd/>
                <a:tailEnd/>
              </a14:hiddenLine>
            </a:ext>
          </a:extLst>
        </p:spPr>
        <p:txBody>
          <a:bodyPr lIns="36576" tIns="36576" bIns="36576" anchor="ctr"/>
          <a:lstStyle/>
          <a:p>
            <a:r>
              <a:rPr lang="zh-CN" altLang="en-US" sz="1400" b="1" smtClean="0">
                <a:solidFill>
                  <a:schemeClr val="bg1"/>
                </a:solidFill>
                <a:ea typeface="楷体" panose="02010609060101010101" pitchFamily="49" charset="-122"/>
              </a:rPr>
              <a:t>建议</a:t>
            </a:r>
            <a:endParaRPr lang="en-US" sz="1400" b="1">
              <a:solidFill>
                <a:schemeClr val="bg1"/>
              </a:solidFill>
              <a:ea typeface="楷体" panose="02010609060101010101" pitchFamily="49" charset="-122"/>
            </a:endParaRPr>
          </a:p>
        </p:txBody>
      </p:sp>
      <p:sp>
        <p:nvSpPr>
          <p:cNvPr id="296972" name="Rectangle 12"/>
          <p:cNvSpPr>
            <a:spLocks noGrp="1" noChangeArrowheads="1"/>
          </p:cNvSpPr>
          <p:nvPr>
            <p:ph type="body" idx="4294967295"/>
          </p:nvPr>
        </p:nvSpPr>
        <p:spPr bwMode="gray">
          <a:xfrm>
            <a:off x="1816100" y="3553650"/>
            <a:ext cx="839788" cy="1670050"/>
          </a:xfrm>
          <a:solidFill>
            <a:schemeClr val="hlink"/>
          </a:solidFill>
          <a:extLst>
            <a:ext uri="{91240B29-F687-4F45-9708-019B960494DF}">
              <a14:hiddenLine xmlns:a14="http://schemas.microsoft.com/office/drawing/2010/main" w="9525" algn="ctr">
                <a:solidFill>
                  <a:schemeClr val="tx1"/>
                </a:solidFill>
                <a:miter lim="800000"/>
                <a:headEnd/>
                <a:tailEnd/>
              </a14:hiddenLine>
            </a:ext>
          </a:extLst>
        </p:spPr>
        <p:txBody>
          <a:bodyPr lIns="36576" tIns="36576" bIns="36576" anchor="ctr"/>
          <a:lstStyle/>
          <a:p>
            <a:r>
              <a:rPr lang="zh-CN" altLang="en-US" sz="1400" b="1" smtClean="0">
                <a:solidFill>
                  <a:schemeClr val="bg1"/>
                </a:solidFill>
                <a:ea typeface="楷体" panose="02010609060101010101" pitchFamily="49" charset="-122"/>
              </a:rPr>
              <a:t>选择</a:t>
            </a:r>
            <a:endParaRPr lang="en-US" sz="1400" b="1">
              <a:solidFill>
                <a:schemeClr val="bg1"/>
              </a:solidFill>
              <a:ea typeface="楷体" panose="02010609060101010101" pitchFamily="49" charset="-122"/>
            </a:endParaRPr>
          </a:p>
        </p:txBody>
      </p:sp>
      <p:sp>
        <p:nvSpPr>
          <p:cNvPr id="296973" name="Rectangle 13"/>
          <p:cNvSpPr>
            <a:spLocks noGrp="1" noChangeArrowheads="1"/>
          </p:cNvSpPr>
          <p:nvPr>
            <p:ph type="body" idx="4294967295"/>
          </p:nvPr>
        </p:nvSpPr>
        <p:spPr bwMode="gray">
          <a:xfrm>
            <a:off x="6759763" y="3553650"/>
            <a:ext cx="1835150" cy="1508105"/>
          </a:xfrm>
          <a:noFill/>
          <a:extLst>
            <a:ext uri="{909E8E84-426E-40DD-AFC4-6F175D3DCCD1}">
              <a14:hiddenFill xmlns:a14="http://schemas.microsoft.com/office/drawing/2010/main">
                <a:solidFill>
                  <a:srgbClr val="EAEAEA"/>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marL="114300" lvl="1" indent="-112713"/>
            <a:r>
              <a:rPr lang="zh-CN" altLang="en-US" sz="1400" b="1" smtClean="0">
                <a:ea typeface="楷体" panose="02010609060101010101" pitchFamily="49" charset="-122"/>
              </a:rPr>
              <a:t>结对</a:t>
            </a:r>
            <a:r>
              <a:rPr lang="en-US" sz="1400" b="1" smtClean="0">
                <a:ea typeface="楷体" panose="02010609060101010101" pitchFamily="49" charset="-122"/>
              </a:rPr>
              <a:t> </a:t>
            </a:r>
            <a:endParaRPr lang="en-US" sz="1400" b="1">
              <a:ea typeface="楷体" panose="02010609060101010101" pitchFamily="49" charset="-122"/>
            </a:endParaRPr>
          </a:p>
          <a:p>
            <a:pPr marL="492125" lvl="2"/>
            <a:r>
              <a:rPr lang="zh-CN" altLang="en-US" sz="1400" smtClean="0">
                <a:ea typeface="楷体" panose="02010609060101010101" pitchFamily="49" charset="-122"/>
              </a:rPr>
              <a:t>自由</a:t>
            </a:r>
            <a:r>
              <a:rPr lang="zh-CN" altLang="en-US" sz="1400">
                <a:ea typeface="楷体" panose="02010609060101010101" pitchFamily="49" charset="-122"/>
              </a:rPr>
              <a:t>选择</a:t>
            </a:r>
            <a:endParaRPr lang="en-US" sz="1400">
              <a:ea typeface="楷体" panose="02010609060101010101" pitchFamily="49" charset="-122"/>
            </a:endParaRPr>
          </a:p>
          <a:p>
            <a:pPr marL="492125" lvl="2"/>
            <a:r>
              <a:rPr lang="zh-CN" altLang="en-US" sz="1400" smtClean="0">
                <a:ea typeface="楷体" panose="02010609060101010101" pitchFamily="49" charset="-122"/>
              </a:rPr>
              <a:t>预先指派，有意识地混合或者拓展</a:t>
            </a:r>
            <a:r>
              <a:rPr lang="zh-CN" altLang="en-US" sz="1400">
                <a:ea typeface="楷体" panose="02010609060101010101" pitchFamily="49" charset="-122"/>
              </a:rPr>
              <a:t>学员</a:t>
            </a:r>
            <a:r>
              <a:rPr lang="zh-CN" altLang="en-US" sz="1400" smtClean="0">
                <a:ea typeface="楷体" panose="02010609060101010101" pitchFamily="49" charset="-122"/>
              </a:rPr>
              <a:t>的人际网络</a:t>
            </a:r>
            <a:endParaRPr lang="en-US" sz="1400">
              <a:ea typeface="楷体" panose="02010609060101010101" pitchFamily="49" charset="-122"/>
            </a:endParaRPr>
          </a:p>
          <a:p>
            <a:pPr marL="492125" lvl="2">
              <a:buFont typeface="Arial" pitchFamily="34" charset="0"/>
              <a:buNone/>
            </a:pPr>
            <a:endParaRPr lang="en-US" sz="1400">
              <a:ea typeface="楷体" panose="02010609060101010101" pitchFamily="49" charset="-122"/>
            </a:endParaRPr>
          </a:p>
        </p:txBody>
      </p:sp>
      <p:sp>
        <p:nvSpPr>
          <p:cNvPr id="296974" name="Rectangle 14"/>
          <p:cNvSpPr>
            <a:spLocks noGrp="1" noChangeArrowheads="1"/>
          </p:cNvSpPr>
          <p:nvPr>
            <p:ph type="body" idx="4294967295"/>
          </p:nvPr>
        </p:nvSpPr>
        <p:spPr bwMode="gray">
          <a:xfrm>
            <a:off x="4783263" y="3553650"/>
            <a:ext cx="1852613" cy="861774"/>
          </a:xfrm>
          <a:noFill/>
          <a:extLst>
            <a:ext uri="{909E8E84-426E-40DD-AFC4-6F175D3DCCD1}">
              <a14:hiddenFill xmlns:a14="http://schemas.microsoft.com/office/drawing/2010/main">
                <a:solidFill>
                  <a:srgbClr val="EAEAEA"/>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marL="114300" lvl="1" indent="-112713"/>
            <a:r>
              <a:rPr lang="zh-CN" altLang="en-US" sz="1400" b="1" smtClean="0">
                <a:ea typeface="楷体" panose="02010609060101010101" pitchFamily="49" charset="-122"/>
              </a:rPr>
              <a:t>讲师</a:t>
            </a:r>
            <a:r>
              <a:rPr lang="en-US" altLang="zh-CN" sz="1400" b="1" smtClean="0">
                <a:ea typeface="楷体" panose="02010609060101010101" pitchFamily="49" charset="-122"/>
              </a:rPr>
              <a:t>/</a:t>
            </a:r>
            <a:r>
              <a:rPr lang="zh-CN" altLang="en-US" sz="1400" b="1" smtClean="0">
                <a:ea typeface="楷体" panose="02010609060101010101" pitchFamily="49" charset="-122"/>
              </a:rPr>
              <a:t>引导师：</a:t>
            </a:r>
            <a:r>
              <a:rPr lang="en-US" sz="1400" b="1" smtClean="0">
                <a:ea typeface="楷体" panose="02010609060101010101" pitchFamily="49" charset="-122"/>
              </a:rPr>
              <a:t> </a:t>
            </a:r>
            <a:endParaRPr lang="en-US" sz="1400" b="1">
              <a:ea typeface="楷体" panose="02010609060101010101" pitchFamily="49" charset="-122"/>
            </a:endParaRPr>
          </a:p>
          <a:p>
            <a:pPr marL="492125" lvl="2"/>
            <a:r>
              <a:rPr lang="zh-CN" altLang="en-US" sz="1400" smtClean="0">
                <a:ea typeface="楷体" panose="02010609060101010101" pitchFamily="49" charset="-122"/>
              </a:rPr>
              <a:t>麦肯锡</a:t>
            </a:r>
            <a:r>
              <a:rPr lang="zh-CN" altLang="en-US" sz="1400">
                <a:ea typeface="楷体" panose="02010609060101010101" pitchFamily="49" charset="-122"/>
              </a:rPr>
              <a:t>讲师</a:t>
            </a:r>
            <a:endParaRPr lang="en-US" altLang="zh-CN" sz="1400">
              <a:ea typeface="楷体" panose="02010609060101010101" pitchFamily="49" charset="-122"/>
            </a:endParaRPr>
          </a:p>
          <a:p>
            <a:pPr marL="492125" lvl="2"/>
            <a:r>
              <a:rPr lang="zh-CN" altLang="en-US" sz="1400" smtClean="0">
                <a:ea typeface="楷体" panose="02010609060101010101" pitchFamily="49" charset="-122"/>
              </a:rPr>
              <a:t>拥有</a:t>
            </a:r>
            <a:r>
              <a:rPr lang="zh-CN" altLang="en-US" sz="1400">
                <a:ea typeface="楷体" panose="02010609060101010101" pitchFamily="49" charset="-122"/>
              </a:rPr>
              <a:t>讲师</a:t>
            </a:r>
            <a:r>
              <a:rPr lang="zh-CN" altLang="en-US" sz="1400" smtClean="0">
                <a:ea typeface="楷体" panose="02010609060101010101" pitchFamily="49" charset="-122"/>
              </a:rPr>
              <a:t>指南的</a:t>
            </a:r>
            <a:r>
              <a:rPr lang="zh-CN" altLang="en-US" sz="1400">
                <a:ea typeface="楷体" panose="02010609060101010101" pitchFamily="49" charset="-122"/>
              </a:rPr>
              <a:t>学员</a:t>
            </a:r>
            <a:endParaRPr lang="en-US" sz="1400" b="1">
              <a:ea typeface="楷体" panose="02010609060101010101" pitchFamily="49" charset="-122"/>
            </a:endParaRPr>
          </a:p>
        </p:txBody>
      </p:sp>
      <p:sp>
        <p:nvSpPr>
          <p:cNvPr id="296975" name="Rectangle 15"/>
          <p:cNvSpPr>
            <a:spLocks noGrp="1" noChangeArrowheads="1"/>
          </p:cNvSpPr>
          <p:nvPr>
            <p:ph type="body" idx="4294967295"/>
          </p:nvPr>
        </p:nvSpPr>
        <p:spPr bwMode="gray">
          <a:xfrm>
            <a:off x="2752725" y="3553650"/>
            <a:ext cx="1833563" cy="1292662"/>
          </a:xfrm>
          <a:noFill/>
          <a:extLst>
            <a:ext uri="{909E8E84-426E-40DD-AFC4-6F175D3DCCD1}">
              <a14:hiddenFill xmlns:a14="http://schemas.microsoft.com/office/drawing/2010/main">
                <a:solidFill>
                  <a:srgbClr val="EAEAEA"/>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marL="114300" lvl="1" indent="-112713"/>
            <a:r>
              <a:rPr lang="zh-CN" altLang="en-US" sz="1400" b="1" smtClean="0">
                <a:ea typeface="楷体" panose="02010609060101010101" pitchFamily="49" charset="-122"/>
              </a:rPr>
              <a:t>潜在教练：</a:t>
            </a:r>
            <a:endParaRPr smtClean="0">
              <a:ea typeface="楷体" panose="02010609060101010101" pitchFamily="49" charset="-122"/>
            </a:endParaRPr>
          </a:p>
          <a:p>
            <a:pPr marL="492125" lvl="2"/>
            <a:r>
              <a:rPr lang="zh-CN" altLang="en-US" sz="1400" smtClean="0">
                <a:ea typeface="楷体" panose="02010609060101010101" pitchFamily="49" charset="-122"/>
              </a:rPr>
              <a:t>麦肯锡</a:t>
            </a:r>
            <a:r>
              <a:rPr lang="zh-CN" altLang="en-US" sz="1400">
                <a:ea typeface="楷体" panose="02010609060101010101" pitchFamily="49" charset="-122"/>
              </a:rPr>
              <a:t>合伙人</a:t>
            </a:r>
            <a:endParaRPr lang="en-US" sz="1400">
              <a:ea typeface="楷体" panose="02010609060101010101" pitchFamily="49" charset="-122"/>
            </a:endParaRPr>
          </a:p>
          <a:p>
            <a:pPr marL="492125" lvl="2"/>
            <a:r>
              <a:rPr lang="zh-CN" altLang="en-US" sz="1400" smtClean="0">
                <a:ea typeface="楷体" panose="02010609060101010101" pitchFamily="49" charset="-122"/>
              </a:rPr>
              <a:t>客户最高领导</a:t>
            </a:r>
            <a:r>
              <a:rPr lang="zh-CN" altLang="en-US" sz="1400">
                <a:ea typeface="楷体" panose="02010609060101010101" pitchFamily="49" charset="-122"/>
              </a:rPr>
              <a:t>层</a:t>
            </a:r>
            <a:endParaRPr lang="en-US" altLang="zh-CN" sz="1400" smtClean="0">
              <a:ea typeface="楷体" panose="02010609060101010101" pitchFamily="49" charset="-122"/>
            </a:endParaRPr>
          </a:p>
          <a:p>
            <a:pPr marL="492125" lvl="2"/>
            <a:r>
              <a:rPr lang="zh-CN" altLang="en-US" sz="1400" smtClean="0">
                <a:ea typeface="楷体" panose="02010609060101010101" pitchFamily="49" charset="-122"/>
              </a:rPr>
              <a:t>麦肯锡外部教练（已接受过培训的）</a:t>
            </a:r>
            <a:endParaRPr lang="en-US" sz="1400" b="1">
              <a:ea typeface="楷体" panose="02010609060101010101" pitchFamily="49" charset="-122"/>
            </a:endParaRPr>
          </a:p>
        </p:txBody>
      </p:sp>
      <p:sp>
        <p:nvSpPr>
          <p:cNvPr id="296976" name="Rectangle 16"/>
          <p:cNvSpPr>
            <a:spLocks noGrp="1" noChangeArrowheads="1"/>
          </p:cNvSpPr>
          <p:nvPr>
            <p:ph type="title"/>
            <p:custDataLst>
              <p:tags r:id="rId6"/>
            </p:custDataLst>
          </p:nvPr>
        </p:nvSpPr>
        <p:spPr>
          <a:xfrm>
            <a:off x="119062" y="230188"/>
            <a:ext cx="8618538" cy="584775"/>
          </a:xfrm>
        </p:spPr>
        <p:txBody>
          <a:bodyPr/>
          <a:lstStyle/>
          <a:p>
            <a:r>
              <a:rPr lang="en-US" altLang="zh-CN" smtClean="0">
                <a:latin typeface="+mn-lt"/>
                <a:ea typeface="楷体" panose="02010609060101010101" pitchFamily="49" charset="-122"/>
              </a:rPr>
              <a:t>	</a:t>
            </a:r>
            <a:r>
              <a:rPr lang="zh-CN" altLang="en-US" smtClean="0">
                <a:latin typeface="+mn-lt"/>
                <a:ea typeface="楷体" panose="02010609060101010101" pitchFamily="49" charset="-122"/>
              </a:rPr>
              <a:t>在突破性项目</a:t>
            </a:r>
            <a:r>
              <a:rPr lang="zh-CN" altLang="en-US">
                <a:latin typeface="+mn-lt"/>
                <a:ea typeface="楷体" panose="02010609060101010101" pitchFamily="49" charset="-122"/>
              </a:rPr>
              <a:t>中</a:t>
            </a:r>
            <a:r>
              <a:rPr lang="zh-CN" altLang="en-US" smtClean="0">
                <a:latin typeface="+mn-lt"/>
                <a:ea typeface="楷体" panose="02010609060101010101" pitchFamily="49" charset="-122"/>
              </a:rPr>
              <a:t>，教练辅导是必不可缺的环节，它可以确保学员“在反思中学习”</a:t>
            </a:r>
            <a:endParaRPr smtClean="0">
              <a:latin typeface="+mn-lt"/>
              <a:ea typeface="楷体" panose="02010609060101010101" pitchFamily="49" charset="-122"/>
            </a:endParaRPr>
          </a:p>
        </p:txBody>
      </p:sp>
      <p:sp>
        <p:nvSpPr>
          <p:cNvPr id="296977" name="Rectangle 17"/>
          <p:cNvSpPr>
            <a:spLocks noChangeArrowheads="1"/>
          </p:cNvSpPr>
          <p:nvPr/>
        </p:nvSpPr>
        <p:spPr bwMode="auto">
          <a:xfrm>
            <a:off x="1695388" y="870013"/>
            <a:ext cx="7058025" cy="5150777"/>
          </a:xfrm>
          <a:prstGeom prst="rect">
            <a:avLst/>
          </a:prstGeom>
          <a:noFill/>
          <a:ln w="9525">
            <a:solidFill>
              <a:schemeClr val="accent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lt"/>
              <a:ea typeface="楷体" panose="02010609060101010101" pitchFamily="49" charset="-122"/>
            </a:endParaRPr>
          </a:p>
        </p:txBody>
      </p:sp>
      <p:sp>
        <p:nvSpPr>
          <p:cNvPr id="19" name="Marvin Title Tracker Circle"/>
          <p:cNvSpPr/>
          <p:nvPr/>
        </p:nvSpPr>
        <p:spPr>
          <a:xfrm>
            <a:off x="119063" y="230188"/>
            <a:ext cx="292608" cy="292608"/>
          </a:xfrm>
          <a:prstGeom prst="ellipse">
            <a:avLst/>
          </a:prstGeom>
          <a:solidFill>
            <a:schemeClr val="accent1"/>
          </a:solidFill>
          <a:ln>
            <a:solidFill>
              <a:schemeClr val="bg1"/>
            </a:solidFill>
          </a:ln>
        </p:spPr>
        <p:txBody>
          <a:bodyPr vert="horz" lIns="3810" tIns="0" rIns="3810" bIns="0" rtlCol="0" anchor="ctr" anchorCtr="1">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chemeClr val="tx2"/>
              </a:buClr>
            </a:pPr>
            <a:r>
              <a:rPr lang="en-US" sz="1900" b="1" smtClean="0">
                <a:solidFill>
                  <a:schemeClr val="tx2"/>
                </a:solidFill>
              </a:rPr>
              <a:t>A</a:t>
            </a:r>
            <a:endParaRPr lang="en-US" sz="1900" b="1">
              <a:solidFill>
                <a:schemeClr val="tx2"/>
              </a:solidFill>
            </a:endParaRPr>
          </a:p>
        </p:txBody>
      </p:sp>
      <p:sp>
        <p:nvSpPr>
          <p:cNvPr id="20" name="1. On-page tracker"/>
          <p:cNvSpPr>
            <a:spLocks noChangeArrowheads="1"/>
          </p:cNvSpPr>
          <p:nvPr/>
        </p:nvSpPr>
        <p:spPr bwMode="auto">
          <a:xfrm>
            <a:off x="119063" y="26988"/>
            <a:ext cx="1795363"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noProof="0" smtClean="0">
                <a:solidFill>
                  <a:srgbClr val="808080"/>
                </a:solidFill>
                <a:latin typeface="+mn-lt"/>
              </a:rPr>
              <a:t>领导力培训：</a:t>
            </a:r>
            <a:r>
              <a:rPr lang="zh-CN" altLang="en-US" sz="1400" smtClean="0">
                <a:solidFill>
                  <a:srgbClr val="808080"/>
                </a:solidFill>
                <a:latin typeface="+mn-lt"/>
              </a:rPr>
              <a:t>教练辅导</a:t>
            </a:r>
            <a:endParaRPr lang="en-US" altLang="zh-CN" sz="1400" noProof="0">
              <a:solidFill>
                <a:srgbClr val="808080"/>
              </a:solidFill>
              <a:latin typeface="+mn-lt"/>
            </a:endParaRPr>
          </a:p>
        </p:txBody>
      </p:sp>
      <p:sp>
        <p:nvSpPr>
          <p:cNvPr id="21"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Tree>
    <p:extLst>
      <p:ext uri="{BB962C8B-B14F-4D97-AF65-F5344CB8AC3E}">
        <p14:creationId xmlns:p14="http://schemas.microsoft.com/office/powerpoint/2010/main" val="4277588501"/>
      </p:ext>
    </p:extLst>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61443" name="Object 2" hidden="1"/>
          <p:cNvGraphicFramePr>
            <a:graphicFrameLocks noChangeAspect="1"/>
          </p:cNvGraphicFramePr>
          <p:nvPr>
            <p:custDataLst>
              <p:tags r:id="rId2"/>
            </p:custDataLst>
            <p:extLst/>
          </p:nvPr>
        </p:nvGraphicFramePr>
        <p:xfrm>
          <a:off x="0" y="0"/>
          <a:ext cx="158750" cy="158750"/>
        </p:xfrm>
        <a:graphic>
          <a:graphicData uri="http://schemas.openxmlformats.org/presentationml/2006/ole">
            <mc:AlternateContent>
              <mc:Choice xmlns:v="urn:schemas-microsoft-com:vml" Requires="v">
                <p:oleObj spid="_x0000_s1056" name="think-cell Slide" r:id="rId3" imgW="270" imgH="270" progId="TCLayout.ActiveDocument.1">
                  <p:embed/>
                </p:oleObj>
              </mc:Choice>
              <mc:Fallback>
                <p:oleObj name="think-cell Slide" r:id="rId3" imgW="270" imgH="27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a:ln>
                        <a:noFill/>
                      </a:ln>
                      <a:effectLst/>
                    </p:spPr>
                  </p:pic>
                </p:oleObj>
              </mc:Fallback>
            </mc:AlternateContent>
          </a:graphicData>
        </a:graphic>
      </p:graphicFrame>
      <p:sp>
        <p:nvSpPr>
          <p:cNvPr id="61444" name="Rectangle 3"/>
          <p:cNvSpPr>
            <a:spLocks noChangeArrowheads="1"/>
          </p:cNvSpPr>
          <p:nvPr/>
        </p:nvSpPr>
        <p:spPr bwMode="auto">
          <a:xfrm>
            <a:off x="263525" y="3589338"/>
            <a:ext cx="8459788" cy="2590800"/>
          </a:xfrm>
          <a:prstGeom prst="rect">
            <a:avLst/>
          </a:prstGeom>
          <a:solidFill>
            <a:schemeClr val="hlink"/>
          </a:solidFill>
          <a:ln w="9525" algn="ctr">
            <a:solidFill>
              <a:schemeClr val="bg2"/>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742950" indent="-741363"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143000" indent="-947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600200" indent="-1141413"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057400" indent="-144145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5146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9718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34290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8862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endParaRPr lang="en-US">
              <a:latin typeface="+mj-lt"/>
            </a:endParaRPr>
          </a:p>
        </p:txBody>
      </p:sp>
      <p:sp>
        <p:nvSpPr>
          <p:cNvPr id="61445" name="Text Box 4"/>
          <p:cNvSpPr txBox="1">
            <a:spLocks noChangeArrowheads="1"/>
          </p:cNvSpPr>
          <p:nvPr/>
        </p:nvSpPr>
        <p:spPr bwMode="auto">
          <a:xfrm>
            <a:off x="1976340" y="806192"/>
            <a:ext cx="307777"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oAutofit/>
          </a:bodyPr>
          <a:lstStyle>
            <a:defPPr>
              <a:defRPr lang="en-US"/>
            </a:defPPr>
            <a:lvl1pPr marL="342900" indent="-342900" algn="l" defTabSz="785813"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392113" indent="-192088" algn="l" defTabSz="785813"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785813" indent="-261938"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177925" indent="-155575"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1571625" indent="-130175" algn="l" defTabSz="785813"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0288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4860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9432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4004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spcBef>
                <a:spcPct val="50000"/>
              </a:spcBef>
              <a:buClrTx/>
            </a:pPr>
            <a:r>
              <a:rPr lang="en-US" altLang="zh-CN" sz="1200" smtClean="0">
                <a:latin typeface="+mj-lt"/>
              </a:rPr>
              <a:t>XXX</a:t>
            </a:r>
            <a:endParaRPr lang="zh-CN" altLang="en-US" sz="1200">
              <a:latin typeface="+mj-lt"/>
            </a:endParaRPr>
          </a:p>
        </p:txBody>
      </p:sp>
      <p:sp>
        <p:nvSpPr>
          <p:cNvPr id="61446" name="Text Box 5"/>
          <p:cNvSpPr txBox="1">
            <a:spLocks noChangeArrowheads="1"/>
          </p:cNvSpPr>
          <p:nvPr/>
        </p:nvSpPr>
        <p:spPr bwMode="auto">
          <a:xfrm>
            <a:off x="1981102" y="1240956"/>
            <a:ext cx="307777"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oAutofit/>
          </a:bodyPr>
          <a:lstStyle>
            <a:defPPr>
              <a:defRPr lang="en-US"/>
            </a:defPPr>
            <a:lvl1pPr marL="342900" indent="-342900" algn="l" defTabSz="785813"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392113" indent="-192088" algn="l" defTabSz="785813"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785813" indent="-261938"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177925" indent="-155575"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1571625" indent="-130175" algn="l" defTabSz="785813"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0288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4860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9432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4004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spcBef>
                <a:spcPct val="50000"/>
              </a:spcBef>
              <a:buClrTx/>
            </a:pPr>
            <a:r>
              <a:rPr lang="en-US" altLang="zh-CN" sz="1200" smtClean="0">
                <a:latin typeface="+mj-lt"/>
              </a:rPr>
              <a:t>XXX</a:t>
            </a:r>
            <a:endParaRPr lang="zh-CN" altLang="en-US" sz="1200">
              <a:latin typeface="+mj-lt"/>
            </a:endParaRPr>
          </a:p>
        </p:txBody>
      </p:sp>
      <p:sp>
        <p:nvSpPr>
          <p:cNvPr id="61447" name="Text Box 6"/>
          <p:cNvSpPr txBox="1">
            <a:spLocks noChangeArrowheads="1"/>
          </p:cNvSpPr>
          <p:nvPr/>
        </p:nvSpPr>
        <p:spPr bwMode="auto">
          <a:xfrm>
            <a:off x="1977927" y="1669792"/>
            <a:ext cx="153888"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oAutofit/>
          </a:bodyPr>
          <a:lstStyle>
            <a:defPPr>
              <a:defRPr lang="en-US"/>
            </a:defPPr>
            <a:lvl1pPr marL="342900" indent="-342900" algn="l" defTabSz="785813"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392113" indent="-192088" algn="l" defTabSz="785813"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785813" indent="-261938"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177925" indent="-155575"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1571625" indent="-130175" algn="l" defTabSz="785813"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0288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4860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9432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4004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spcBef>
                <a:spcPct val="50000"/>
              </a:spcBef>
              <a:buClrTx/>
            </a:pPr>
            <a:r>
              <a:rPr lang="en-US" altLang="zh-CN" sz="1200" smtClean="0">
                <a:latin typeface="+mj-lt"/>
                <a:ea typeface="+mn-ea"/>
              </a:rPr>
              <a:t>XX</a:t>
            </a:r>
            <a:endParaRPr lang="zh-CN" altLang="en-US" sz="1200">
              <a:latin typeface="+mj-lt"/>
              <a:ea typeface="+mn-ea"/>
            </a:endParaRPr>
          </a:p>
        </p:txBody>
      </p:sp>
      <p:sp>
        <p:nvSpPr>
          <p:cNvPr id="61448" name="Rectangle 7"/>
          <p:cNvSpPr>
            <a:spLocks noChangeArrowheads="1"/>
          </p:cNvSpPr>
          <p:nvPr/>
        </p:nvSpPr>
        <p:spPr bwMode="auto">
          <a:xfrm>
            <a:off x="119063" y="230188"/>
            <a:ext cx="8618537" cy="292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338328" tIns="0" rIns="0" bIns="0">
            <a:sp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r>
              <a:rPr lang="zh-CN" altLang="en-US" sz="1900" b="1" smtClean="0">
                <a:solidFill>
                  <a:schemeClr val="tx2"/>
                </a:solidFill>
                <a:latin typeface="+mj-lt"/>
                <a:ea typeface="+mj-ea"/>
                <a:cs typeface="+mj-cs"/>
              </a:rPr>
              <a:t>第一次</a:t>
            </a:r>
            <a:r>
              <a:rPr lang="zh-CN" altLang="en-US" sz="1900" b="1">
                <a:solidFill>
                  <a:schemeClr val="tx2"/>
                </a:solidFill>
                <a:latin typeface="+mj-lt"/>
                <a:ea typeface="+mj-ea"/>
                <a:cs typeface="+mj-cs"/>
              </a:rPr>
              <a:t>研讨会后，</a:t>
            </a:r>
            <a:r>
              <a:rPr lang="zh-CN" altLang="en-US" sz="1900" b="1" smtClean="0">
                <a:solidFill>
                  <a:schemeClr val="tx2"/>
                </a:solidFill>
                <a:latin typeface="+mj-lt"/>
                <a:ea typeface="+mj-ea"/>
                <a:cs typeface="+mj-cs"/>
              </a:rPr>
              <a:t>每位</a:t>
            </a:r>
            <a:r>
              <a:rPr lang="zh-CN" altLang="en-US" sz="1900" b="1">
                <a:solidFill>
                  <a:schemeClr val="tx2"/>
                </a:solidFill>
                <a:latin typeface="+mj-lt"/>
                <a:ea typeface="+mj-ea"/>
                <a:cs typeface="+mj-cs"/>
              </a:rPr>
              <a:t>学员</a:t>
            </a:r>
            <a:r>
              <a:rPr lang="zh-CN" altLang="en-US" sz="1900" b="1" smtClean="0">
                <a:solidFill>
                  <a:schemeClr val="tx2"/>
                </a:solidFill>
                <a:latin typeface="+mj-lt"/>
                <a:ea typeface="+mj-ea"/>
                <a:cs typeface="+mj-cs"/>
              </a:rPr>
              <a:t>制定</a:t>
            </a:r>
            <a:r>
              <a:rPr lang="zh-CN" altLang="en-US" sz="1900" b="1">
                <a:solidFill>
                  <a:schemeClr val="tx2"/>
                </a:solidFill>
                <a:latin typeface="+mj-lt"/>
                <a:ea typeface="+mj-ea"/>
                <a:cs typeface="+mj-cs"/>
              </a:rPr>
              <a:t>支持战略实施的个人突破性</a:t>
            </a:r>
            <a:r>
              <a:rPr lang="zh-CN" altLang="en-US" sz="1900" b="1" smtClean="0">
                <a:solidFill>
                  <a:schemeClr val="tx2"/>
                </a:solidFill>
                <a:latin typeface="+mj-lt"/>
                <a:ea typeface="+mj-ea"/>
                <a:cs typeface="+mj-cs"/>
              </a:rPr>
              <a:t>项目</a:t>
            </a:r>
            <a:r>
              <a:rPr lang="en-US" altLang="zh-CN" sz="1900" b="1" smtClean="0">
                <a:solidFill>
                  <a:schemeClr val="tx2"/>
                </a:solidFill>
                <a:latin typeface="+mj-lt"/>
                <a:ea typeface="+mj-ea"/>
                <a:cs typeface="+mj-cs"/>
              </a:rPr>
              <a:t>(</a:t>
            </a:r>
            <a:r>
              <a:rPr lang="zh-CN" altLang="en-US" sz="1900" b="1" smtClean="0">
                <a:solidFill>
                  <a:schemeClr val="tx2"/>
                </a:solidFill>
                <a:latin typeface="+mj-lt"/>
                <a:ea typeface="+mj-ea"/>
                <a:cs typeface="+mj-cs"/>
              </a:rPr>
              <a:t>样例</a:t>
            </a:r>
            <a:r>
              <a:rPr lang="en-US" altLang="zh-CN" sz="1900" b="1" smtClean="0">
                <a:solidFill>
                  <a:schemeClr val="tx2"/>
                </a:solidFill>
                <a:latin typeface="+mj-lt"/>
                <a:ea typeface="+mj-ea"/>
                <a:cs typeface="+mj-cs"/>
              </a:rPr>
              <a:t>)</a:t>
            </a:r>
            <a:endParaRPr lang="en-US" altLang="zh-CN" sz="1900" b="1">
              <a:solidFill>
                <a:schemeClr val="tx2"/>
              </a:solidFill>
              <a:latin typeface="+mj-lt"/>
              <a:ea typeface="+mj-ea"/>
              <a:cs typeface="+mj-cs"/>
            </a:endParaRPr>
          </a:p>
        </p:txBody>
      </p:sp>
      <p:sp>
        <p:nvSpPr>
          <p:cNvPr id="61452" name="Rectangle 11"/>
          <p:cNvSpPr>
            <a:spLocks noChangeArrowheads="1"/>
          </p:cNvSpPr>
          <p:nvPr/>
        </p:nvSpPr>
        <p:spPr bwMode="auto">
          <a:xfrm>
            <a:off x="263525" y="715963"/>
            <a:ext cx="1645920" cy="365125"/>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r>
              <a:rPr lang="zh-CN" altLang="en-US" sz="1200" b="1">
                <a:solidFill>
                  <a:schemeClr val="bg2"/>
                </a:solidFill>
                <a:latin typeface="+mj-lt"/>
                <a:ea typeface="+mn-ea"/>
              </a:rPr>
              <a:t>参加者姓名</a:t>
            </a:r>
          </a:p>
        </p:txBody>
      </p:sp>
      <p:sp>
        <p:nvSpPr>
          <p:cNvPr id="61453" name="Rectangle 12"/>
          <p:cNvSpPr>
            <a:spLocks noChangeArrowheads="1"/>
          </p:cNvSpPr>
          <p:nvPr/>
        </p:nvSpPr>
        <p:spPr bwMode="auto">
          <a:xfrm>
            <a:off x="263525" y="1579563"/>
            <a:ext cx="1645920" cy="365125"/>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r>
              <a:rPr lang="zh-CN" altLang="en-US" sz="1200" b="1">
                <a:solidFill>
                  <a:schemeClr val="bg2"/>
                </a:solidFill>
                <a:latin typeface="+mj-lt"/>
                <a:ea typeface="+mn-ea"/>
              </a:rPr>
              <a:t>参加者目前职务</a:t>
            </a:r>
          </a:p>
        </p:txBody>
      </p:sp>
      <p:sp>
        <p:nvSpPr>
          <p:cNvPr id="61454" name="Rectangle 13"/>
          <p:cNvSpPr>
            <a:spLocks noChangeArrowheads="1"/>
          </p:cNvSpPr>
          <p:nvPr/>
        </p:nvSpPr>
        <p:spPr bwMode="auto">
          <a:xfrm>
            <a:off x="263525" y="3589338"/>
            <a:ext cx="546100" cy="2590800"/>
          </a:xfrm>
          <a:prstGeom prst="rect">
            <a:avLst/>
          </a:prstGeom>
          <a:solidFill>
            <a:schemeClr val="hlink"/>
          </a:solidFill>
          <a:ln w="9525">
            <a:solidFill>
              <a:schemeClr val="bg2"/>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lIns="72009" tIns="72009" rIns="72009" bIns="72009" anchor="ctr" anchorCtr="0">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algn="ctr" eaLnBrk="1" hangingPunct="1">
              <a:buClrTx/>
            </a:pPr>
            <a:r>
              <a:rPr lang="zh-CN" altLang="en-US" sz="1200" b="1">
                <a:solidFill>
                  <a:schemeClr val="bg2"/>
                </a:solidFill>
                <a:latin typeface="+mj-lt"/>
                <a:ea typeface="+mn-ea"/>
              </a:rPr>
              <a:t>突破性项目备选方案</a:t>
            </a:r>
          </a:p>
        </p:txBody>
      </p:sp>
      <p:sp>
        <p:nvSpPr>
          <p:cNvPr id="61455" name="Rectangle 14"/>
          <p:cNvSpPr>
            <a:spLocks noChangeArrowheads="1"/>
          </p:cNvSpPr>
          <p:nvPr/>
        </p:nvSpPr>
        <p:spPr bwMode="auto">
          <a:xfrm>
            <a:off x="885825" y="3646488"/>
            <a:ext cx="1865313" cy="268287"/>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r>
              <a:rPr lang="zh-CN" altLang="en-US" sz="1200" b="1">
                <a:solidFill>
                  <a:schemeClr val="bg2"/>
                </a:solidFill>
                <a:latin typeface="+mj-lt"/>
                <a:ea typeface="+mn-ea"/>
              </a:rPr>
              <a:t>突破性项目</a:t>
            </a:r>
          </a:p>
        </p:txBody>
      </p:sp>
      <p:sp>
        <p:nvSpPr>
          <p:cNvPr id="61456" name="Rectangle 15"/>
          <p:cNvSpPr>
            <a:spLocks noChangeArrowheads="1"/>
          </p:cNvSpPr>
          <p:nvPr/>
        </p:nvSpPr>
        <p:spPr bwMode="auto">
          <a:xfrm>
            <a:off x="2849563" y="3646488"/>
            <a:ext cx="1866900" cy="268287"/>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r>
              <a:rPr lang="zh-CN" altLang="en-US" sz="1200" b="1">
                <a:solidFill>
                  <a:schemeClr val="bg2"/>
                </a:solidFill>
                <a:latin typeface="+mj-lt"/>
                <a:ea typeface="+mn-ea"/>
              </a:rPr>
              <a:t>项目人员组成</a:t>
            </a:r>
          </a:p>
        </p:txBody>
      </p:sp>
      <p:sp>
        <p:nvSpPr>
          <p:cNvPr id="61457" name="Rectangle 16"/>
          <p:cNvSpPr>
            <a:spLocks noChangeArrowheads="1"/>
          </p:cNvSpPr>
          <p:nvPr/>
        </p:nvSpPr>
        <p:spPr bwMode="auto">
          <a:xfrm>
            <a:off x="4814888" y="3646488"/>
            <a:ext cx="1866900" cy="268287"/>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r>
              <a:rPr lang="zh-CN" altLang="en-US" sz="1200" b="1">
                <a:solidFill>
                  <a:schemeClr val="bg2"/>
                </a:solidFill>
                <a:latin typeface="+mj-lt"/>
                <a:ea typeface="+mn-ea"/>
              </a:rPr>
              <a:t>项目计划</a:t>
            </a:r>
          </a:p>
        </p:txBody>
      </p:sp>
      <p:sp>
        <p:nvSpPr>
          <p:cNvPr id="61458" name="Rectangle 17"/>
          <p:cNvSpPr>
            <a:spLocks noChangeArrowheads="1"/>
          </p:cNvSpPr>
          <p:nvPr/>
        </p:nvSpPr>
        <p:spPr bwMode="auto">
          <a:xfrm>
            <a:off x="6781800" y="3646488"/>
            <a:ext cx="1865313" cy="268287"/>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r>
              <a:rPr lang="zh-CN" altLang="en-US" sz="1200" b="1">
                <a:solidFill>
                  <a:schemeClr val="bg2"/>
                </a:solidFill>
                <a:latin typeface="+mj-lt"/>
                <a:ea typeface="+mn-ea"/>
              </a:rPr>
              <a:t>项目考核标准</a:t>
            </a:r>
          </a:p>
        </p:txBody>
      </p:sp>
      <p:sp>
        <p:nvSpPr>
          <p:cNvPr id="61459" name="Rectangle 18"/>
          <p:cNvSpPr>
            <a:spLocks noChangeArrowheads="1"/>
          </p:cNvSpPr>
          <p:nvPr/>
        </p:nvSpPr>
        <p:spPr bwMode="auto">
          <a:xfrm>
            <a:off x="263525" y="715963"/>
            <a:ext cx="4191000" cy="365125"/>
          </a:xfrm>
          <a:prstGeom prst="rect">
            <a:avLst/>
          </a:prstGeom>
          <a:noFill/>
          <a:ln w="9525" algn="ctr">
            <a:solidFill>
              <a:schemeClr val="hlink"/>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742950" indent="-741363"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143000" indent="-947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600200" indent="-1141413"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057400" indent="-144145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5146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9718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34290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8862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endParaRPr lang="en-US">
              <a:latin typeface="+mj-lt"/>
            </a:endParaRPr>
          </a:p>
        </p:txBody>
      </p:sp>
      <p:sp>
        <p:nvSpPr>
          <p:cNvPr id="61460" name="Rectangle 19"/>
          <p:cNvSpPr>
            <a:spLocks noChangeArrowheads="1"/>
          </p:cNvSpPr>
          <p:nvPr/>
        </p:nvSpPr>
        <p:spPr bwMode="auto">
          <a:xfrm>
            <a:off x="4532313" y="715963"/>
            <a:ext cx="1645920" cy="365125"/>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r>
              <a:rPr lang="zh-CN" altLang="en-US" sz="1200" b="1">
                <a:solidFill>
                  <a:schemeClr val="bg2"/>
                </a:solidFill>
                <a:latin typeface="+mj-lt"/>
                <a:ea typeface="+mn-ea"/>
              </a:rPr>
              <a:t>指导教练</a:t>
            </a:r>
          </a:p>
        </p:txBody>
      </p:sp>
      <p:sp>
        <p:nvSpPr>
          <p:cNvPr id="61461" name="Rectangle 20"/>
          <p:cNvSpPr>
            <a:spLocks noChangeArrowheads="1"/>
          </p:cNvSpPr>
          <p:nvPr/>
        </p:nvSpPr>
        <p:spPr bwMode="auto">
          <a:xfrm>
            <a:off x="4532313" y="715963"/>
            <a:ext cx="4191000" cy="365125"/>
          </a:xfrm>
          <a:prstGeom prst="rect">
            <a:avLst/>
          </a:prstGeom>
          <a:noFill/>
          <a:ln w="9525" algn="ctr">
            <a:solidFill>
              <a:schemeClr val="hlink"/>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742950" indent="-741363"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143000" indent="-947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600200" indent="-1141413"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057400" indent="-144145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5146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9718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34290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8862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endParaRPr lang="en-US">
              <a:latin typeface="+mj-lt"/>
            </a:endParaRPr>
          </a:p>
        </p:txBody>
      </p:sp>
      <p:sp>
        <p:nvSpPr>
          <p:cNvPr id="61462" name="Rectangle 21"/>
          <p:cNvSpPr>
            <a:spLocks noChangeArrowheads="1"/>
          </p:cNvSpPr>
          <p:nvPr/>
        </p:nvSpPr>
        <p:spPr bwMode="auto">
          <a:xfrm>
            <a:off x="263525" y="1150727"/>
            <a:ext cx="1645920" cy="365125"/>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r>
              <a:rPr lang="zh-CN" altLang="en-US" sz="1200" b="1">
                <a:solidFill>
                  <a:schemeClr val="bg2"/>
                </a:solidFill>
                <a:latin typeface="+mj-lt"/>
                <a:ea typeface="+mn-ea"/>
              </a:rPr>
              <a:t>指导教练</a:t>
            </a:r>
          </a:p>
        </p:txBody>
      </p:sp>
      <p:sp>
        <p:nvSpPr>
          <p:cNvPr id="61463" name="Rectangle 22"/>
          <p:cNvSpPr>
            <a:spLocks noChangeArrowheads="1"/>
          </p:cNvSpPr>
          <p:nvPr/>
        </p:nvSpPr>
        <p:spPr bwMode="auto">
          <a:xfrm>
            <a:off x="263525" y="1150727"/>
            <a:ext cx="4191000" cy="365125"/>
          </a:xfrm>
          <a:prstGeom prst="rect">
            <a:avLst/>
          </a:prstGeom>
          <a:noFill/>
          <a:ln w="9525" algn="ctr">
            <a:solidFill>
              <a:schemeClr val="hlink"/>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742950" indent="-741363"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143000" indent="-947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600200" indent="-1141413"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057400" indent="-144145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5146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9718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34290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8862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endParaRPr lang="en-US">
              <a:latin typeface="+mj-lt"/>
            </a:endParaRPr>
          </a:p>
        </p:txBody>
      </p:sp>
      <p:sp>
        <p:nvSpPr>
          <p:cNvPr id="61464" name="Rectangle 23"/>
          <p:cNvSpPr>
            <a:spLocks noChangeArrowheads="1"/>
          </p:cNvSpPr>
          <p:nvPr/>
        </p:nvSpPr>
        <p:spPr bwMode="auto">
          <a:xfrm>
            <a:off x="4532313" y="1150727"/>
            <a:ext cx="1645920" cy="365125"/>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r>
              <a:rPr lang="zh-CN" altLang="en-US" sz="1200" b="1">
                <a:solidFill>
                  <a:schemeClr val="bg2"/>
                </a:solidFill>
                <a:latin typeface="+mj-lt"/>
                <a:ea typeface="+mn-ea"/>
              </a:rPr>
              <a:t>参加者直接上级</a:t>
            </a:r>
          </a:p>
        </p:txBody>
      </p:sp>
      <p:sp>
        <p:nvSpPr>
          <p:cNvPr id="61465" name="Rectangle 24"/>
          <p:cNvSpPr>
            <a:spLocks noChangeArrowheads="1"/>
          </p:cNvSpPr>
          <p:nvPr/>
        </p:nvSpPr>
        <p:spPr bwMode="auto">
          <a:xfrm>
            <a:off x="4532313" y="1150727"/>
            <a:ext cx="4191000" cy="365125"/>
          </a:xfrm>
          <a:prstGeom prst="rect">
            <a:avLst/>
          </a:prstGeom>
          <a:noFill/>
          <a:ln w="9525" algn="ctr">
            <a:solidFill>
              <a:schemeClr val="hlink"/>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742950" indent="-741363"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143000" indent="-947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600200" indent="-1141413"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057400" indent="-144145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5146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9718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34290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8862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endParaRPr lang="en-US">
              <a:latin typeface="+mj-lt"/>
            </a:endParaRPr>
          </a:p>
        </p:txBody>
      </p:sp>
      <p:sp>
        <p:nvSpPr>
          <p:cNvPr id="61466" name="Rectangle 25"/>
          <p:cNvSpPr>
            <a:spLocks noChangeArrowheads="1"/>
          </p:cNvSpPr>
          <p:nvPr/>
        </p:nvSpPr>
        <p:spPr bwMode="auto">
          <a:xfrm>
            <a:off x="263525" y="1579563"/>
            <a:ext cx="4191000" cy="365125"/>
          </a:xfrm>
          <a:prstGeom prst="rect">
            <a:avLst/>
          </a:prstGeom>
          <a:noFill/>
          <a:ln w="9525" algn="ctr">
            <a:solidFill>
              <a:schemeClr val="hlink"/>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742950" indent="-741363"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143000" indent="-947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600200" indent="-1141413"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057400" indent="-144145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5146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9718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34290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8862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endParaRPr lang="en-US">
              <a:latin typeface="+mj-lt"/>
            </a:endParaRPr>
          </a:p>
        </p:txBody>
      </p:sp>
      <p:sp>
        <p:nvSpPr>
          <p:cNvPr id="61467" name="Rectangle 26"/>
          <p:cNvSpPr>
            <a:spLocks noChangeArrowheads="1"/>
          </p:cNvSpPr>
          <p:nvPr/>
        </p:nvSpPr>
        <p:spPr bwMode="auto">
          <a:xfrm>
            <a:off x="4532313" y="1579563"/>
            <a:ext cx="1645920" cy="365125"/>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marL="0" indent="0" eaLnBrk="1" hangingPunct="1">
              <a:lnSpc>
                <a:spcPct val="96000"/>
              </a:lnSpc>
              <a:buClrTx/>
            </a:pPr>
            <a:r>
              <a:rPr lang="zh-CN" altLang="en-US" sz="1200" b="1">
                <a:solidFill>
                  <a:schemeClr val="bg2"/>
                </a:solidFill>
                <a:latin typeface="+mj-lt"/>
                <a:ea typeface="+mn-ea"/>
              </a:rPr>
              <a:t>参加者个人愿</a:t>
            </a:r>
            <a:r>
              <a:rPr lang="zh-CN" altLang="en-US" sz="1200" b="1" smtClean="0">
                <a:solidFill>
                  <a:schemeClr val="bg2"/>
                </a:solidFill>
                <a:latin typeface="+mj-lt"/>
                <a:ea typeface="+mn-ea"/>
              </a:rPr>
              <a:t>景</a:t>
            </a:r>
            <a:r>
              <a:rPr lang="en-US" altLang="zh-CN" sz="1200" b="1" smtClean="0">
                <a:solidFill>
                  <a:schemeClr val="bg2"/>
                </a:solidFill>
                <a:latin typeface="+mj-lt"/>
                <a:ea typeface="+mn-ea"/>
              </a:rPr>
              <a:t>(3-4</a:t>
            </a:r>
            <a:r>
              <a:rPr lang="zh-CN" altLang="en-US" sz="1200" b="1" smtClean="0">
                <a:solidFill>
                  <a:schemeClr val="bg2"/>
                </a:solidFill>
                <a:latin typeface="+mj-lt"/>
                <a:ea typeface="+mn-ea"/>
              </a:rPr>
              <a:t>年</a:t>
            </a:r>
            <a:r>
              <a:rPr lang="en-US" altLang="zh-CN" sz="1200" b="1" smtClean="0">
                <a:solidFill>
                  <a:schemeClr val="bg2"/>
                </a:solidFill>
                <a:latin typeface="+mj-lt"/>
                <a:ea typeface="+mn-ea"/>
              </a:rPr>
              <a:t>)</a:t>
            </a:r>
            <a:endParaRPr lang="zh-CN" altLang="en-US" sz="1200" b="1">
              <a:solidFill>
                <a:schemeClr val="bg2"/>
              </a:solidFill>
              <a:latin typeface="+mj-lt"/>
              <a:ea typeface="+mn-ea"/>
            </a:endParaRPr>
          </a:p>
        </p:txBody>
      </p:sp>
      <p:sp>
        <p:nvSpPr>
          <p:cNvPr id="61468" name="Rectangle 27"/>
          <p:cNvSpPr>
            <a:spLocks noChangeArrowheads="1"/>
          </p:cNvSpPr>
          <p:nvPr/>
        </p:nvSpPr>
        <p:spPr bwMode="auto">
          <a:xfrm>
            <a:off x="4532313" y="1579563"/>
            <a:ext cx="4191000" cy="365125"/>
          </a:xfrm>
          <a:prstGeom prst="rect">
            <a:avLst/>
          </a:prstGeom>
          <a:noFill/>
          <a:ln w="9525" algn="ctr">
            <a:solidFill>
              <a:schemeClr val="hlink"/>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742950" indent="-741363"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143000" indent="-947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600200" indent="-1141413"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057400" indent="-144145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5146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9718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34290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8862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endParaRPr lang="en-US">
              <a:latin typeface="+mj-lt"/>
            </a:endParaRPr>
          </a:p>
        </p:txBody>
      </p:sp>
      <p:sp>
        <p:nvSpPr>
          <p:cNvPr id="61486" name="Rectangle 29"/>
          <p:cNvSpPr>
            <a:spLocks noChangeArrowheads="1"/>
          </p:cNvSpPr>
          <p:nvPr/>
        </p:nvSpPr>
        <p:spPr bwMode="auto">
          <a:xfrm>
            <a:off x="885825" y="3943345"/>
            <a:ext cx="1865313" cy="2160586"/>
          </a:xfrm>
          <a:prstGeom prst="rect">
            <a:avLst/>
          </a:prstGeom>
          <a:solidFill>
            <a:schemeClr val="bg2"/>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742950" indent="-741363"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143000" indent="-947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600200" indent="-1141413"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057400" indent="-144145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5146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9718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34290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8862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endParaRPr lang="en-US">
              <a:latin typeface="+mj-lt"/>
            </a:endParaRPr>
          </a:p>
        </p:txBody>
      </p:sp>
      <p:sp>
        <p:nvSpPr>
          <p:cNvPr id="61487" name="Rectangle 30"/>
          <p:cNvSpPr>
            <a:spLocks noChangeArrowheads="1"/>
          </p:cNvSpPr>
          <p:nvPr/>
        </p:nvSpPr>
        <p:spPr bwMode="auto">
          <a:xfrm>
            <a:off x="2851150" y="3943345"/>
            <a:ext cx="1865313" cy="2160586"/>
          </a:xfrm>
          <a:prstGeom prst="rect">
            <a:avLst/>
          </a:prstGeom>
          <a:solidFill>
            <a:schemeClr val="bg2"/>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742950" indent="-741363"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143000" indent="-947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600200" indent="-1141413"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057400" indent="-144145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5146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9718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34290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8862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endParaRPr lang="en-US">
              <a:latin typeface="+mj-lt"/>
            </a:endParaRPr>
          </a:p>
        </p:txBody>
      </p:sp>
      <p:sp>
        <p:nvSpPr>
          <p:cNvPr id="61488" name="Rectangle 31"/>
          <p:cNvSpPr>
            <a:spLocks noChangeArrowheads="1"/>
          </p:cNvSpPr>
          <p:nvPr/>
        </p:nvSpPr>
        <p:spPr bwMode="auto">
          <a:xfrm>
            <a:off x="4816475" y="3943345"/>
            <a:ext cx="1865313" cy="2160586"/>
          </a:xfrm>
          <a:prstGeom prst="rect">
            <a:avLst/>
          </a:prstGeom>
          <a:solidFill>
            <a:schemeClr val="bg2"/>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742950" indent="-741363"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143000" indent="-947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600200" indent="-1141413"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057400" indent="-144145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5146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9718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34290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8862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endParaRPr lang="en-US">
              <a:latin typeface="+mj-lt"/>
            </a:endParaRPr>
          </a:p>
        </p:txBody>
      </p:sp>
      <p:sp>
        <p:nvSpPr>
          <p:cNvPr id="61489" name="Rectangle 32"/>
          <p:cNvSpPr>
            <a:spLocks noChangeArrowheads="1"/>
          </p:cNvSpPr>
          <p:nvPr/>
        </p:nvSpPr>
        <p:spPr bwMode="auto">
          <a:xfrm>
            <a:off x="6781800" y="3943345"/>
            <a:ext cx="1865313" cy="2160586"/>
          </a:xfrm>
          <a:prstGeom prst="rect">
            <a:avLst/>
          </a:prstGeom>
          <a:solidFill>
            <a:schemeClr val="bg2"/>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742950" indent="-741363"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143000" indent="-947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600200" indent="-1141413"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057400" indent="-144145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5146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9718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34290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8862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endParaRPr lang="en-US">
              <a:latin typeface="+mj-lt"/>
            </a:endParaRPr>
          </a:p>
        </p:txBody>
      </p:sp>
      <p:sp>
        <p:nvSpPr>
          <p:cNvPr id="61470" name="Rectangle 33"/>
          <p:cNvSpPr>
            <a:spLocks noChangeArrowheads="1"/>
          </p:cNvSpPr>
          <p:nvPr/>
        </p:nvSpPr>
        <p:spPr bwMode="auto">
          <a:xfrm>
            <a:off x="263525" y="1989138"/>
            <a:ext cx="8459788" cy="1600200"/>
          </a:xfrm>
          <a:prstGeom prst="rect">
            <a:avLst/>
          </a:prstGeom>
          <a:solidFill>
            <a:schemeClr val="hlink"/>
          </a:solidFill>
          <a:ln w="9525" algn="ctr">
            <a:solidFill>
              <a:schemeClr val="bg2"/>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742950" indent="-741363"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143000" indent="-947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600200" indent="-1141413"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057400" indent="-144145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5146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9718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34290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8862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endParaRPr lang="en-US">
              <a:latin typeface="+mj-lt"/>
            </a:endParaRPr>
          </a:p>
        </p:txBody>
      </p:sp>
      <p:sp>
        <p:nvSpPr>
          <p:cNvPr id="61471" name="Rectangle 34"/>
          <p:cNvSpPr>
            <a:spLocks noChangeArrowheads="1"/>
          </p:cNvSpPr>
          <p:nvPr/>
        </p:nvSpPr>
        <p:spPr bwMode="auto">
          <a:xfrm>
            <a:off x="1020110" y="2051050"/>
            <a:ext cx="2276475" cy="712788"/>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r>
              <a:rPr lang="zh-CN" altLang="en-US" sz="1200" b="1" smtClean="0">
                <a:solidFill>
                  <a:schemeClr val="bg2"/>
                </a:solidFill>
                <a:latin typeface="+mj-lt"/>
                <a:ea typeface="+mn-ea"/>
              </a:rPr>
              <a:t>利用</a:t>
            </a:r>
            <a:r>
              <a:rPr lang="zh-CN" altLang="en-US" sz="1200" b="1">
                <a:solidFill>
                  <a:schemeClr val="bg2"/>
                </a:solidFill>
                <a:latin typeface="+mj-lt"/>
                <a:ea typeface="+mn-ea"/>
              </a:rPr>
              <a:t>核心优势</a:t>
            </a:r>
          </a:p>
          <a:p>
            <a:pPr lvl="1" eaLnBrk="1" hangingPunct="1">
              <a:buClr>
                <a:schemeClr val="bg1"/>
              </a:buClr>
            </a:pPr>
            <a:r>
              <a:rPr lang="zh-CN" altLang="en-US" sz="1200">
                <a:solidFill>
                  <a:schemeClr val="bg2"/>
                </a:solidFill>
                <a:latin typeface="+mj-lt"/>
                <a:ea typeface="+mn-ea"/>
              </a:rPr>
              <a:t>你的核心优势有哪些？</a:t>
            </a:r>
          </a:p>
          <a:p>
            <a:pPr lvl="1" eaLnBrk="1" hangingPunct="1">
              <a:buClr>
                <a:schemeClr val="bg1"/>
              </a:buClr>
            </a:pPr>
            <a:r>
              <a:rPr lang="zh-CN" altLang="en-US" sz="1200">
                <a:solidFill>
                  <a:schemeClr val="bg2"/>
                </a:solidFill>
                <a:latin typeface="+mj-lt"/>
                <a:ea typeface="+mn-ea"/>
              </a:rPr>
              <a:t>你计划如何更好地利用优势？</a:t>
            </a:r>
          </a:p>
        </p:txBody>
      </p:sp>
      <p:sp>
        <p:nvSpPr>
          <p:cNvPr id="61472" name="Rectangle 35"/>
          <p:cNvSpPr>
            <a:spLocks noChangeArrowheads="1"/>
          </p:cNvSpPr>
          <p:nvPr/>
        </p:nvSpPr>
        <p:spPr bwMode="auto">
          <a:xfrm>
            <a:off x="1020110" y="2834481"/>
            <a:ext cx="2276475" cy="712788"/>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r>
              <a:rPr lang="zh-CN" altLang="en-US" sz="1200" b="1" smtClean="0">
                <a:solidFill>
                  <a:schemeClr val="bg2"/>
                </a:solidFill>
                <a:latin typeface="+mj-lt"/>
                <a:ea typeface="+mn-ea"/>
              </a:rPr>
              <a:t>加强</a:t>
            </a:r>
            <a:r>
              <a:rPr lang="zh-CN" altLang="en-US" sz="1200" b="1">
                <a:solidFill>
                  <a:schemeClr val="bg2"/>
                </a:solidFill>
                <a:latin typeface="+mj-lt"/>
                <a:ea typeface="+mn-ea"/>
              </a:rPr>
              <a:t>改善领域</a:t>
            </a:r>
          </a:p>
          <a:p>
            <a:pPr lvl="1" eaLnBrk="1" hangingPunct="1">
              <a:buClr>
                <a:schemeClr val="bg1"/>
              </a:buClr>
            </a:pPr>
            <a:r>
              <a:rPr lang="zh-CN" altLang="en-US" sz="1200">
                <a:solidFill>
                  <a:schemeClr val="bg2"/>
                </a:solidFill>
                <a:latin typeface="+mj-lt"/>
                <a:ea typeface="+mn-ea"/>
              </a:rPr>
              <a:t>未来</a:t>
            </a:r>
            <a:r>
              <a:rPr lang="en-US" altLang="zh-CN" sz="1200">
                <a:solidFill>
                  <a:schemeClr val="bg2"/>
                </a:solidFill>
                <a:latin typeface="+mj-lt"/>
                <a:ea typeface="+mn-ea"/>
              </a:rPr>
              <a:t>6</a:t>
            </a:r>
            <a:r>
              <a:rPr lang="zh-CN" altLang="en-US" sz="1200">
                <a:solidFill>
                  <a:schemeClr val="bg2"/>
                </a:solidFill>
                <a:latin typeface="+mj-lt"/>
                <a:ea typeface="+mn-ea"/>
              </a:rPr>
              <a:t>个月你的主要发展领域有哪些？未来</a:t>
            </a:r>
            <a:r>
              <a:rPr lang="en-US" altLang="zh-CN" sz="1200">
                <a:solidFill>
                  <a:schemeClr val="bg2"/>
                </a:solidFill>
                <a:latin typeface="+mj-lt"/>
                <a:ea typeface="+mn-ea"/>
              </a:rPr>
              <a:t>2-3</a:t>
            </a:r>
            <a:r>
              <a:rPr lang="zh-CN" altLang="en-US" sz="1200">
                <a:solidFill>
                  <a:schemeClr val="bg2"/>
                </a:solidFill>
                <a:latin typeface="+mj-lt"/>
                <a:ea typeface="+mn-ea"/>
              </a:rPr>
              <a:t>年呢？</a:t>
            </a:r>
          </a:p>
        </p:txBody>
      </p:sp>
      <p:sp>
        <p:nvSpPr>
          <p:cNvPr id="61473" name="Rectangle 36"/>
          <p:cNvSpPr>
            <a:spLocks noChangeArrowheads="1"/>
          </p:cNvSpPr>
          <p:nvPr/>
        </p:nvSpPr>
        <p:spPr bwMode="auto">
          <a:xfrm>
            <a:off x="263525" y="1989138"/>
            <a:ext cx="546100" cy="1600200"/>
          </a:xfrm>
          <a:prstGeom prst="rect">
            <a:avLst/>
          </a:prstGeom>
          <a:solidFill>
            <a:schemeClr val="hlink"/>
          </a:solidFill>
          <a:ln w="9525">
            <a:solidFill>
              <a:schemeClr val="bg2"/>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lIns="72009" tIns="72009" rIns="72009" bIns="72009" anchor="ctr" anchorCtr="0">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193675" indent="-192088"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457200" indent="-2619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614363" indent="-1555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746125" indent="-130175"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12033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16605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1177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2574925" indent="-130175"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algn="ctr" eaLnBrk="1" hangingPunct="1">
              <a:buClrTx/>
            </a:pPr>
            <a:r>
              <a:rPr lang="zh-CN" altLang="en-US" sz="1200" b="1">
                <a:solidFill>
                  <a:schemeClr val="bg2"/>
                </a:solidFill>
                <a:latin typeface="+mj-lt"/>
                <a:ea typeface="+mn-ea"/>
              </a:rPr>
              <a:t>你的发展计划</a:t>
            </a:r>
          </a:p>
        </p:txBody>
      </p:sp>
      <p:sp>
        <p:nvSpPr>
          <p:cNvPr id="61484" name="Rectangle 38"/>
          <p:cNvSpPr>
            <a:spLocks noChangeArrowheads="1"/>
          </p:cNvSpPr>
          <p:nvPr/>
        </p:nvSpPr>
        <p:spPr bwMode="auto">
          <a:xfrm>
            <a:off x="3255327" y="2051052"/>
            <a:ext cx="5418138" cy="712788"/>
          </a:xfrm>
          <a:prstGeom prst="rect">
            <a:avLst/>
          </a:prstGeom>
          <a:solidFill>
            <a:schemeClr val="bg2"/>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742950" indent="-741363"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143000" indent="-947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600200" indent="-1141413"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057400" indent="-144145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5146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9718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34290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8862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endParaRPr lang="en-US">
              <a:latin typeface="+mj-lt"/>
            </a:endParaRPr>
          </a:p>
        </p:txBody>
      </p:sp>
      <p:sp>
        <p:nvSpPr>
          <p:cNvPr id="61485" name="Rectangle 39"/>
          <p:cNvSpPr>
            <a:spLocks noChangeArrowheads="1"/>
          </p:cNvSpPr>
          <p:nvPr/>
        </p:nvSpPr>
        <p:spPr bwMode="auto">
          <a:xfrm>
            <a:off x="3255327" y="2834481"/>
            <a:ext cx="5418138" cy="712788"/>
          </a:xfrm>
          <a:prstGeom prst="rect">
            <a:avLst/>
          </a:prstGeom>
          <a:solidFill>
            <a:schemeClr val="bg2"/>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en-US"/>
            </a:defPPr>
            <a:lvl1pPr marL="342900" indent="-342900" algn="l" defTabSz="895350"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742950" indent="-741363" algn="l" defTabSz="895350"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143000" indent="-94773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600200" indent="-1141413"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057400" indent="-144145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5146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9718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34290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886200" indent="-1441450" algn="l" defTabSz="895350"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endParaRPr lang="en-US">
              <a:latin typeface="+mj-lt"/>
            </a:endParaRPr>
          </a:p>
        </p:txBody>
      </p:sp>
      <p:sp>
        <p:nvSpPr>
          <p:cNvPr id="61475" name="Text Box 40"/>
          <p:cNvSpPr txBox="1">
            <a:spLocks noChangeArrowheads="1"/>
          </p:cNvSpPr>
          <p:nvPr/>
        </p:nvSpPr>
        <p:spPr bwMode="auto">
          <a:xfrm>
            <a:off x="3309938" y="2127250"/>
            <a:ext cx="4932362" cy="192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oAutofit/>
          </a:bodyPr>
          <a:lstStyle>
            <a:defPPr>
              <a:defRPr lang="en-US"/>
            </a:defPPr>
            <a:lvl1pPr marL="342900" indent="-342900" algn="l" defTabSz="785813"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392113" indent="-192088" algn="l" defTabSz="785813"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785813" indent="-261938"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177925" indent="-155575"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1571625" indent="-130175" algn="l" defTabSz="785813"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0288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4860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9432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4004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buClrTx/>
            </a:pPr>
            <a:r>
              <a:rPr lang="zh-CN" altLang="en-US" sz="1200">
                <a:latin typeface="+mj-lt"/>
                <a:ea typeface="+mn-ea"/>
              </a:rPr>
              <a:t>商业直觉，判断力、学习能力、勇于承担、公正</a:t>
            </a:r>
          </a:p>
        </p:txBody>
      </p:sp>
      <p:sp>
        <p:nvSpPr>
          <p:cNvPr id="61477" name="Text Box 42"/>
          <p:cNvSpPr txBox="1">
            <a:spLocks noChangeArrowheads="1"/>
          </p:cNvSpPr>
          <p:nvPr/>
        </p:nvSpPr>
        <p:spPr bwMode="auto">
          <a:xfrm>
            <a:off x="952499" y="3992563"/>
            <a:ext cx="173736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oAutofit/>
          </a:bodyPr>
          <a:lstStyle>
            <a:defPPr>
              <a:defRPr lang="en-US"/>
            </a:defPPr>
            <a:lvl1pPr marL="342900" indent="-342900" algn="l" defTabSz="785813"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392113" indent="-192088" algn="l" defTabSz="785813"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785813" indent="-261938"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177925" indent="-155575"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1571625" indent="-130175" algn="l" defTabSz="785813"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0288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4860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9432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4004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marL="0" indent="0" eaLnBrk="1" hangingPunct="1">
              <a:buClrTx/>
            </a:pPr>
            <a:r>
              <a:rPr lang="zh-CN" altLang="en-US" sz="1200">
                <a:latin typeface="+mj-lt"/>
                <a:ea typeface="+mn-ea"/>
              </a:rPr>
              <a:t>战略规划之获客模块落地实施计划</a:t>
            </a:r>
          </a:p>
        </p:txBody>
      </p:sp>
      <p:sp>
        <p:nvSpPr>
          <p:cNvPr id="61478" name="Text Box 43"/>
          <p:cNvSpPr txBox="1">
            <a:spLocks noChangeArrowheads="1"/>
          </p:cNvSpPr>
          <p:nvPr/>
        </p:nvSpPr>
        <p:spPr bwMode="auto">
          <a:xfrm>
            <a:off x="2928937" y="3992563"/>
            <a:ext cx="1737360"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oAutofit/>
          </a:bodyPr>
          <a:lstStyle>
            <a:defPPr>
              <a:defRPr lang="en-US"/>
            </a:defPPr>
            <a:lvl1pPr marL="342900" indent="-342900" algn="l" defTabSz="785813"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392113" indent="-192088" algn="l" defTabSz="785813"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785813" indent="-261938"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177925" indent="-155575"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1571625" indent="-130175" algn="l" defTabSz="785813"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0288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4860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9432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4004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marL="0" indent="0" eaLnBrk="1" hangingPunct="1">
              <a:buClrTx/>
            </a:pPr>
            <a:r>
              <a:rPr lang="en-US" altLang="zh-CN" sz="1200" smtClean="0">
                <a:latin typeface="+mj-lt"/>
              </a:rPr>
              <a:t>XXX</a:t>
            </a:r>
            <a:endParaRPr lang="zh-CN" altLang="en-US" sz="1200">
              <a:latin typeface="+mj-lt"/>
            </a:endParaRPr>
          </a:p>
        </p:txBody>
      </p:sp>
      <p:sp>
        <p:nvSpPr>
          <p:cNvPr id="61479" name="Text Box 44"/>
          <p:cNvSpPr txBox="1">
            <a:spLocks noChangeArrowheads="1"/>
          </p:cNvSpPr>
          <p:nvPr/>
        </p:nvSpPr>
        <p:spPr bwMode="auto">
          <a:xfrm>
            <a:off x="4905375" y="3992563"/>
            <a:ext cx="1737360" cy="1846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oAutofit/>
          </a:bodyPr>
          <a:lstStyle>
            <a:defPPr>
              <a:defRPr lang="en-US"/>
            </a:defPPr>
            <a:lvl1pPr marL="171450" indent="-171450" algn="l" defTabSz="785813"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971550" indent="-457200" algn="l" defTabSz="785813"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543050" indent="-457200"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2114550" indent="-457200"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686050" indent="-457200" algn="l" defTabSz="785813"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3143250" indent="-457200"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3600450" indent="-457200"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4057650" indent="-457200"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4514850" indent="-457200"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marL="161925" indent="-161925" eaLnBrk="1" hangingPunct="1">
              <a:buClrTx/>
              <a:buFontTx/>
              <a:buAutoNum type="arabicPeriod"/>
            </a:pPr>
            <a:r>
              <a:rPr lang="zh-CN" altLang="en-US" sz="1200">
                <a:latin typeface="+mj-lt"/>
                <a:ea typeface="+mn-ea"/>
              </a:rPr>
              <a:t>加强市场规划能力，实现精准营销</a:t>
            </a:r>
          </a:p>
          <a:p>
            <a:pPr marL="161925" indent="-161925" eaLnBrk="1" hangingPunct="1">
              <a:buClrTx/>
              <a:buFontTx/>
              <a:buAutoNum type="arabicPeriod"/>
            </a:pPr>
            <a:r>
              <a:rPr lang="zh-CN" altLang="en-US" sz="1200">
                <a:latin typeface="+mj-lt"/>
                <a:ea typeface="+mn-ea"/>
              </a:rPr>
              <a:t>批量营销：快速获客</a:t>
            </a:r>
          </a:p>
          <a:p>
            <a:pPr marL="161925" indent="-161925" eaLnBrk="1" hangingPunct="1">
              <a:buClrTx/>
              <a:buFontTx/>
              <a:buAutoNum type="arabicPeriod"/>
            </a:pPr>
            <a:r>
              <a:rPr lang="zh-CN" altLang="en-US" sz="1200">
                <a:latin typeface="+mj-lt"/>
                <a:ea typeface="+mn-ea"/>
              </a:rPr>
              <a:t>建立大客户部，弥补小微企业存款不足</a:t>
            </a:r>
          </a:p>
          <a:p>
            <a:pPr marL="161925" indent="-161925" eaLnBrk="1" hangingPunct="1">
              <a:buClrTx/>
              <a:buFontTx/>
              <a:buAutoNum type="arabicPeriod"/>
            </a:pPr>
            <a:r>
              <a:rPr lang="zh-CN" altLang="en-US" sz="1200">
                <a:latin typeface="+mj-lt"/>
                <a:ea typeface="+mn-ea"/>
              </a:rPr>
              <a:t>营销工具完善</a:t>
            </a:r>
          </a:p>
          <a:p>
            <a:pPr marL="161925" indent="-161925" eaLnBrk="1" hangingPunct="1">
              <a:buClrTx/>
              <a:buFontTx/>
              <a:buAutoNum type="arabicPeriod"/>
            </a:pPr>
            <a:r>
              <a:rPr lang="zh-CN" altLang="en-US" sz="1200">
                <a:latin typeface="+mj-lt"/>
                <a:ea typeface="+mn-ea"/>
              </a:rPr>
              <a:t>提高客户认知能力，精准细分客户，开发和提供差异化产品与服务</a:t>
            </a:r>
          </a:p>
        </p:txBody>
      </p:sp>
      <p:sp>
        <p:nvSpPr>
          <p:cNvPr id="61480" name="Text Box 45"/>
          <p:cNvSpPr txBox="1">
            <a:spLocks noChangeArrowheads="1"/>
          </p:cNvSpPr>
          <p:nvPr/>
        </p:nvSpPr>
        <p:spPr bwMode="auto">
          <a:xfrm>
            <a:off x="6881813" y="3992563"/>
            <a:ext cx="1737360" cy="21275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oAutofit/>
          </a:bodyPr>
          <a:lstStyle>
            <a:defPPr>
              <a:defRPr lang="en-US"/>
            </a:defPPr>
            <a:lvl1pPr marL="161925" indent="-161925" algn="l" defTabSz="785813" rtl="0" eaLnBrk="1" fontAlgn="base" hangingPunct="1">
              <a:spcBef>
                <a:spcPct val="0"/>
              </a:spcBef>
              <a:spcAft>
                <a:spcPct val="0"/>
              </a:spcAft>
              <a:buClrTx/>
              <a:buFontTx/>
              <a:buAutoNum type="arabicPeriod"/>
              <a:defRPr sz="1200" kern="1200">
                <a:solidFill>
                  <a:schemeClr val="tx1"/>
                </a:solidFill>
                <a:latin typeface="+mj-lt"/>
                <a:ea typeface="+mn-ea"/>
                <a:cs typeface="Arial"/>
              </a:defRPr>
            </a:lvl1pPr>
            <a:lvl2pPr marL="971550" indent="-457200" algn="l" defTabSz="785813"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1543050" indent="-457200"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2114550" indent="-457200"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2686050" indent="-457200" algn="l" defTabSz="785813"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3143250" indent="-457200"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3600450" indent="-457200"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4057650" indent="-457200"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4514850" indent="-457200"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r>
              <a:rPr lang="zh-CN" altLang="en-US"/>
              <a:t>建立两层级机构设立前的可行性分析及营销规划体系，今年完成</a:t>
            </a:r>
          </a:p>
          <a:p>
            <a:r>
              <a:rPr lang="en-US" altLang="zh-CN"/>
              <a:t>10</a:t>
            </a:r>
            <a:r>
              <a:rPr lang="zh-CN" altLang="en-US"/>
              <a:t>月份开始试点批量获客</a:t>
            </a:r>
          </a:p>
          <a:p>
            <a:r>
              <a:rPr lang="en-US" altLang="zh-CN"/>
              <a:t>8</a:t>
            </a:r>
            <a:r>
              <a:rPr lang="zh-CN" altLang="en-US"/>
              <a:t>月份下发大客户部办法试行，并试点建立大客户部</a:t>
            </a:r>
          </a:p>
          <a:p>
            <a:r>
              <a:rPr lang="zh-CN" altLang="en-US"/>
              <a:t>制作支行行长营销手册、新手营销工具箱</a:t>
            </a:r>
          </a:p>
          <a:p>
            <a:r>
              <a:rPr lang="en-US" altLang="zh-CN"/>
              <a:t>8</a:t>
            </a:r>
            <a:r>
              <a:rPr lang="zh-CN" altLang="en-US"/>
              <a:t>月份</a:t>
            </a:r>
            <a:r>
              <a:rPr lang="en-US" altLang="zh-CN"/>
              <a:t>CRM</a:t>
            </a:r>
            <a:r>
              <a:rPr lang="zh-CN" altLang="en-US"/>
              <a:t>立项</a:t>
            </a:r>
          </a:p>
        </p:txBody>
      </p:sp>
      <p:sp>
        <p:nvSpPr>
          <p:cNvPr id="61481" name="Text Box 46"/>
          <p:cNvSpPr txBox="1">
            <a:spLocks noChangeArrowheads="1"/>
          </p:cNvSpPr>
          <p:nvPr/>
        </p:nvSpPr>
        <p:spPr bwMode="auto">
          <a:xfrm>
            <a:off x="6265765" y="807244"/>
            <a:ext cx="304800" cy="182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oAutofit/>
          </a:bodyPr>
          <a:lstStyle>
            <a:defPPr>
              <a:defRPr lang="en-US"/>
            </a:defPPr>
            <a:lvl1pPr marL="342900" indent="-342900" algn="l" defTabSz="785813"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392113" indent="-192088" algn="l" defTabSz="785813"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785813" indent="-261938"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177925" indent="-155575"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1571625" indent="-130175" algn="l" defTabSz="785813"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0288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4860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9432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4004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spcBef>
                <a:spcPct val="50000"/>
              </a:spcBef>
              <a:buClrTx/>
            </a:pPr>
            <a:r>
              <a:rPr lang="en-US" altLang="zh-CN" sz="1200">
                <a:latin typeface="+mj-lt"/>
              </a:rPr>
              <a:t>XXX</a:t>
            </a:r>
          </a:p>
        </p:txBody>
      </p:sp>
      <p:sp>
        <p:nvSpPr>
          <p:cNvPr id="61482" name="Text Box 47"/>
          <p:cNvSpPr txBox="1">
            <a:spLocks noChangeArrowheads="1"/>
          </p:cNvSpPr>
          <p:nvPr/>
        </p:nvSpPr>
        <p:spPr bwMode="auto">
          <a:xfrm>
            <a:off x="6270527" y="1242008"/>
            <a:ext cx="304800" cy="182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oAutofit/>
          </a:bodyPr>
          <a:lstStyle>
            <a:defPPr>
              <a:defRPr lang="en-US"/>
            </a:defPPr>
            <a:lvl1pPr marL="342900" indent="-342900" algn="l" defTabSz="785813"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392113" indent="-192088" algn="l" defTabSz="785813"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785813" indent="-261938"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177925" indent="-155575"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1571625" indent="-130175" algn="l" defTabSz="785813"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0288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4860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9432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4004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spcBef>
                <a:spcPct val="50000"/>
              </a:spcBef>
              <a:buClrTx/>
            </a:pPr>
            <a:r>
              <a:rPr lang="en-US" altLang="zh-CN" sz="1200">
                <a:latin typeface="+mj-lt"/>
              </a:rPr>
              <a:t>XXX</a:t>
            </a:r>
          </a:p>
        </p:txBody>
      </p:sp>
      <p:sp>
        <p:nvSpPr>
          <p:cNvPr id="61483" name="Text Box 48"/>
          <p:cNvSpPr txBox="1">
            <a:spLocks noChangeArrowheads="1"/>
          </p:cNvSpPr>
          <p:nvPr/>
        </p:nvSpPr>
        <p:spPr bwMode="auto">
          <a:xfrm>
            <a:off x="6267352" y="1670844"/>
            <a:ext cx="304800" cy="182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oAutofit/>
          </a:bodyPr>
          <a:lstStyle>
            <a:defPPr>
              <a:defRPr lang="en-US"/>
            </a:defPPr>
            <a:lvl1pPr marL="342900" indent="-342900" algn="l" defTabSz="785813" rtl="0" eaLnBrk="0" fontAlgn="base" hangingPunct="0">
              <a:spcBef>
                <a:spcPct val="0"/>
              </a:spcBef>
              <a:spcAft>
                <a:spcPct val="0"/>
              </a:spcAft>
              <a:buClr>
                <a:schemeClr val="tx2"/>
              </a:buClr>
              <a:defRPr sz="1600" kern="1200">
                <a:solidFill>
                  <a:schemeClr val="tx1"/>
                </a:solidFill>
                <a:latin typeface="Arial"/>
                <a:ea typeface="华文楷体" pitchFamily="2" charset="-122"/>
                <a:cs typeface="Arial"/>
              </a:defRPr>
            </a:lvl1pPr>
            <a:lvl2pPr marL="392113" indent="-192088" algn="l" defTabSz="785813" rtl="0" eaLnBrk="0" fontAlgn="base" hangingPunct="0">
              <a:spcBef>
                <a:spcPct val="0"/>
              </a:spcBef>
              <a:spcAft>
                <a:spcPct val="0"/>
              </a:spcAft>
              <a:buClr>
                <a:schemeClr val="tx2"/>
              </a:buClr>
              <a:buSzPct val="125000"/>
              <a:buFont typeface="Arial"/>
              <a:buChar char="▪"/>
              <a:defRPr sz="1600" kern="1200">
                <a:solidFill>
                  <a:schemeClr val="tx1"/>
                </a:solidFill>
                <a:latin typeface="Arial"/>
                <a:ea typeface="华文楷体" pitchFamily="2" charset="-122"/>
                <a:cs typeface="Arial"/>
              </a:defRPr>
            </a:lvl2pPr>
            <a:lvl3pPr marL="785813" indent="-261938"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3pPr>
            <a:lvl4pPr marL="1177925" indent="-155575" algn="l" defTabSz="785813"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华文楷体" pitchFamily="2" charset="-122"/>
                <a:cs typeface="Arial"/>
              </a:defRPr>
            </a:lvl4pPr>
            <a:lvl5pPr marL="1571625" indent="-130175" algn="l" defTabSz="785813"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5pPr>
            <a:lvl6pPr marL="20288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6pPr>
            <a:lvl7pPr marL="24860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7pPr>
            <a:lvl8pPr marL="29432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8pPr>
            <a:lvl9pPr marL="3400425" indent="-130175" algn="l" defTabSz="785813" rtl="0" eaLnBrk="0" fontAlgn="base" latinLnBrk="0" hangingPunct="0">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Arial"/>
              </a:defRPr>
            </a:lvl9pPr>
          </a:lstStyle>
          <a:p>
            <a:pPr eaLnBrk="1" hangingPunct="1">
              <a:spcBef>
                <a:spcPct val="50000"/>
              </a:spcBef>
              <a:buClrTx/>
            </a:pPr>
            <a:r>
              <a:rPr lang="en-US" altLang="zh-CN" sz="1200">
                <a:latin typeface="+mj-lt"/>
              </a:rPr>
              <a:t>XXX</a:t>
            </a:r>
          </a:p>
        </p:txBody>
      </p:sp>
      <p:sp>
        <p:nvSpPr>
          <p:cNvPr id="49" name="Marvin Title Tracker Circle"/>
          <p:cNvSpPr/>
          <p:nvPr/>
        </p:nvSpPr>
        <p:spPr>
          <a:xfrm>
            <a:off x="119063" y="230188"/>
            <a:ext cx="292608" cy="292608"/>
          </a:xfrm>
          <a:prstGeom prst="ellipse">
            <a:avLst/>
          </a:prstGeom>
          <a:solidFill>
            <a:schemeClr val="accent1"/>
          </a:solidFill>
          <a:ln>
            <a:solidFill>
              <a:schemeClr val="bg1"/>
            </a:solidFill>
          </a:ln>
        </p:spPr>
        <p:txBody>
          <a:bodyPr vert="horz" lIns="3810" tIns="0" rIns="3810" bIns="0" rtlCol="0" anchor="ctr" anchorCtr="1">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chemeClr val="tx2"/>
              </a:buClr>
            </a:pPr>
            <a:r>
              <a:rPr lang="en-US" sz="1900" b="1" smtClean="0">
                <a:solidFill>
                  <a:schemeClr val="tx2"/>
                </a:solidFill>
              </a:rPr>
              <a:t>A</a:t>
            </a:r>
            <a:endParaRPr lang="en-US" sz="1900" b="1">
              <a:solidFill>
                <a:schemeClr val="tx2"/>
              </a:solidFill>
            </a:endParaRPr>
          </a:p>
        </p:txBody>
      </p:sp>
      <p:sp>
        <p:nvSpPr>
          <p:cNvPr id="51" name="1. On-page tracker"/>
          <p:cNvSpPr>
            <a:spLocks noChangeArrowheads="1"/>
          </p:cNvSpPr>
          <p:nvPr/>
        </p:nvSpPr>
        <p:spPr bwMode="auto">
          <a:xfrm>
            <a:off x="119063" y="26988"/>
            <a:ext cx="1795363"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noProof="0" smtClean="0">
                <a:solidFill>
                  <a:srgbClr val="808080"/>
                </a:solidFill>
                <a:latin typeface="+mn-lt"/>
              </a:rPr>
              <a:t>领导力培训：交付样例</a:t>
            </a:r>
            <a:endParaRPr lang="en-US" altLang="zh-CN" sz="1400" noProof="0">
              <a:solidFill>
                <a:srgbClr val="808080"/>
              </a:solidFill>
              <a:latin typeface="+mn-lt"/>
            </a:endParaRPr>
          </a:p>
        </p:txBody>
      </p:sp>
      <p:sp>
        <p:nvSpPr>
          <p:cNvPr id="53"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
        <p:nvSpPr>
          <p:cNvPr id="2" name="TextBox 1"/>
          <p:cNvSpPr txBox="1"/>
          <p:nvPr/>
        </p:nvSpPr>
        <p:spPr>
          <a:xfrm>
            <a:off x="3309937" y="2834481"/>
            <a:ext cx="5248275" cy="712788"/>
          </a:xfrm>
          <a:prstGeom prst="rect">
            <a:avLst/>
          </a:prstGeom>
        </p:spPr>
        <p:txBody>
          <a:bodyPr vert="horz" wrap="square" lIns="0" tIns="0" rIns="0" bIns="0"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z="1200" smtClean="0">
                <a:latin typeface="+mj-lt"/>
                <a:cs typeface="Arial" pitchFamily="34" charset="0"/>
              </a:rPr>
              <a:t>改善与他人相处的关系，包括少发火、多表扬、多做沟通，更好地提高员</a:t>
            </a:r>
            <a:br>
              <a:rPr lang="en-US" altLang="zh-CN" sz="1200" smtClean="0">
                <a:latin typeface="+mj-lt"/>
                <a:cs typeface="Arial" pitchFamily="34" charset="0"/>
              </a:rPr>
            </a:br>
            <a:r>
              <a:rPr lang="zh-CN" altLang="en-US" sz="1200" smtClean="0">
                <a:latin typeface="+mj-lt"/>
                <a:cs typeface="Arial" pitchFamily="34" charset="0"/>
              </a:rPr>
              <a:t>工工作绩效</a:t>
            </a:r>
          </a:p>
          <a:p>
            <a:pPr lvl="1"/>
            <a:r>
              <a:rPr lang="zh-CN" altLang="en-US" sz="1200" smtClean="0">
                <a:latin typeface="+mj-lt"/>
                <a:cs typeface="Arial" pitchFamily="34" charset="0"/>
              </a:rPr>
              <a:t>未来</a:t>
            </a:r>
            <a:r>
              <a:rPr lang="en-US" altLang="zh-CN" sz="1200" smtClean="0">
                <a:latin typeface="+mj-lt"/>
                <a:cs typeface="Arial" pitchFamily="34" charset="0"/>
              </a:rPr>
              <a:t>2-3</a:t>
            </a:r>
            <a:r>
              <a:rPr lang="zh-CN" altLang="en-US" sz="1200" smtClean="0">
                <a:latin typeface="+mj-lt"/>
                <a:cs typeface="Arial" pitchFamily="34" charset="0"/>
              </a:rPr>
              <a:t>年亦是如此</a:t>
            </a:r>
            <a:endParaRPr lang="en-US" sz="1200">
              <a:latin typeface="+mj-lt"/>
              <a:cs typeface="Arial" pitchFamily="34" charset="0"/>
            </a:endParaRPr>
          </a:p>
        </p:txBody>
      </p:sp>
      <p:cxnSp>
        <p:nvCxnSpPr>
          <p:cNvPr id="5" name="Straight Connector 4"/>
          <p:cNvCxnSpPr/>
          <p:nvPr/>
        </p:nvCxnSpPr>
        <p:spPr>
          <a:xfrm>
            <a:off x="809625" y="2799161"/>
            <a:ext cx="786384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7" name="Oval 6"/>
          <p:cNvSpPr/>
          <p:nvPr/>
        </p:nvSpPr>
        <p:spPr>
          <a:xfrm>
            <a:off x="847540" y="2133600"/>
            <a:ext cx="182880" cy="182880"/>
          </a:xfrm>
          <a:prstGeom prst="ellipse">
            <a:avLst/>
          </a:prstGeom>
          <a:solidFill>
            <a:schemeClr val="bg1"/>
          </a:solidFill>
          <a:ln w="95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altLang="zh-CN" sz="1200" b="1" smtClean="0">
                <a:solidFill>
                  <a:schemeClr val="tx1"/>
                </a:solidFill>
              </a:rPr>
              <a:t>1</a:t>
            </a:r>
            <a:endParaRPr lang="en-US" sz="1200" b="1" smtClean="0">
              <a:solidFill>
                <a:schemeClr val="tx1"/>
              </a:solidFill>
            </a:endParaRPr>
          </a:p>
        </p:txBody>
      </p:sp>
      <p:sp>
        <p:nvSpPr>
          <p:cNvPr id="58" name="Oval 57"/>
          <p:cNvSpPr/>
          <p:nvPr/>
        </p:nvSpPr>
        <p:spPr>
          <a:xfrm>
            <a:off x="847540" y="2912904"/>
            <a:ext cx="182880" cy="182880"/>
          </a:xfrm>
          <a:prstGeom prst="ellipse">
            <a:avLst/>
          </a:prstGeom>
          <a:solidFill>
            <a:schemeClr val="bg1"/>
          </a:solidFill>
          <a:ln w="95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altLang="zh-CN" sz="1200" b="1" smtClean="0">
                <a:solidFill>
                  <a:schemeClr val="tx1"/>
                </a:solidFill>
              </a:rPr>
              <a:t>2</a:t>
            </a:r>
            <a:endParaRPr lang="en-US" sz="1200" b="1" smtClean="0">
              <a:solidFill>
                <a:schemeClr val="tx1"/>
              </a:solidFill>
            </a:endParaRPr>
          </a:p>
        </p:txBody>
      </p:sp>
      <p:sp>
        <p:nvSpPr>
          <p:cNvPr id="54" name="AutoShape 29"/>
          <p:cNvSpPr txBox="1">
            <a:spLocks noChangeArrowheads="1"/>
          </p:cNvSpPr>
          <p:nvPr/>
        </p:nvSpPr>
        <p:spPr>
          <a:xfrm>
            <a:off x="8405299" y="285750"/>
            <a:ext cx="335476" cy="212366"/>
          </a:xfrm>
          <a:prstGeom prst="leftRightArrow">
            <a:avLst>
              <a:gd name="adj1" fmla="val 100000"/>
              <a:gd name="adj2" fmla="val 0"/>
            </a:avLst>
          </a:prstGeom>
          <a:noFill/>
        </p:spPr>
        <p:txBody>
          <a:bodyPr vert="horz" wrap="none" lIns="27432" tIns="0" rIns="0" bIns="27432" rtlCol="0">
            <a:sp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r"/>
            <a:r>
              <a:rPr lang="zh-CN" altLang="en-US" sz="1200" kern="0" smtClean="0">
                <a:solidFill>
                  <a:srgbClr val="808080"/>
                </a:solidFill>
              </a:rPr>
              <a:t>示例</a:t>
            </a:r>
            <a:endParaRPr lang="en-US" sz="1200" kern="0">
              <a:solidFill>
                <a:srgbClr val="808080"/>
              </a:solidFill>
            </a:endParaRPr>
          </a:p>
        </p:txBody>
      </p:sp>
      <p:cxnSp>
        <p:nvCxnSpPr>
          <p:cNvPr id="55" name="AutoShape 30"/>
          <p:cNvCxnSpPr>
            <a:cxnSpLocks noChangeShapeType="1"/>
            <a:stCxn id="54" idx="2"/>
            <a:endCxn id="54" idx="4"/>
          </p:cNvCxnSpPr>
          <p:nvPr/>
        </p:nvCxnSpPr>
        <p:spPr bwMode="auto">
          <a:xfrm flipH="1">
            <a:off x="8405299" y="285750"/>
            <a:ext cx="0" cy="212366"/>
          </a:xfrm>
          <a:prstGeom prst="straightConnector1">
            <a:avLst/>
          </a:prstGeom>
          <a:noFill/>
          <a:ln w="9525">
            <a:solidFill>
              <a:srgbClr val="808080"/>
            </a:solidFill>
            <a:round/>
          </a:ln>
          <a:extLst>
            <a:ext uri="{909E8E84-426E-40DD-AFC4-6F175D3DCCD1}">
              <a14:hiddenFill xmlns:a14="http://schemas.microsoft.com/office/drawing/2010/main">
                <a:noFill/>
              </a14:hiddenFill>
            </a:ext>
          </a:extLst>
        </p:spPr>
      </p:cxnSp>
      <p:cxnSp>
        <p:nvCxnSpPr>
          <p:cNvPr id="56" name="AutoShape 31"/>
          <p:cNvCxnSpPr>
            <a:cxnSpLocks noChangeShapeType="1"/>
            <a:stCxn id="54" idx="4"/>
            <a:endCxn id="54" idx="6"/>
          </p:cNvCxnSpPr>
          <p:nvPr/>
        </p:nvCxnSpPr>
        <p:spPr bwMode="auto">
          <a:xfrm>
            <a:off x="8405299" y="498116"/>
            <a:ext cx="335476" cy="0"/>
          </a:xfrm>
          <a:prstGeom prst="straightConnector1">
            <a:avLst/>
          </a:prstGeom>
          <a:noFill/>
          <a:ln w="25400">
            <a:solidFill>
              <a:srgbClr val="808080"/>
            </a:solidFill>
            <a:roun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1290668235"/>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1858" name="Rectangle 2"/>
          <p:cNvSpPr>
            <a:spLocks noGrp="1" noChangeArrowheads="1"/>
          </p:cNvSpPr>
          <p:nvPr>
            <p:ph type="title"/>
            <p:custDataLst>
              <p:tags r:id="rId3"/>
            </p:custDataLst>
          </p:nvPr>
        </p:nvSpPr>
        <p:spPr>
          <a:xfrm>
            <a:off x="119063" y="230188"/>
            <a:ext cx="8618537" cy="292388"/>
          </a:xfrm>
        </p:spPr>
        <p:txBody>
          <a:bodyPr/>
          <a:lstStyle/>
          <a:p>
            <a:r>
              <a:rPr lang="zh-CN" altLang="en-US" smtClean="0"/>
              <a:t>     第二、三次研讨会上， 每位学员要负责突破性项目立项实施和总结</a:t>
            </a:r>
            <a:endParaRPr lang="zh-CN" altLang="en-US"/>
          </a:p>
        </p:txBody>
      </p:sp>
      <p:sp>
        <p:nvSpPr>
          <p:cNvPr id="2041859" name="Rectangle 3"/>
          <p:cNvSpPr>
            <a:spLocks noChangeArrowheads="1"/>
          </p:cNvSpPr>
          <p:nvPr/>
        </p:nvSpPr>
        <p:spPr bwMode="gray">
          <a:xfrm>
            <a:off x="119063" y="834455"/>
            <a:ext cx="8618537" cy="1027113"/>
          </a:xfrm>
          <a:prstGeom prst="rect">
            <a:avLst/>
          </a:prstGeom>
          <a:noFill/>
          <a:ln w="19050">
            <a:solidFill>
              <a:schemeClr val="accent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ea"/>
            </a:endParaRPr>
          </a:p>
        </p:txBody>
      </p:sp>
      <p:sp>
        <p:nvSpPr>
          <p:cNvPr id="2041860" name="Rectangle 4"/>
          <p:cNvSpPr>
            <a:spLocks noChangeArrowheads="1"/>
          </p:cNvSpPr>
          <p:nvPr>
            <p:custDataLst>
              <p:tags r:id="rId4"/>
            </p:custDataLst>
          </p:nvPr>
        </p:nvSpPr>
        <p:spPr bwMode="gray">
          <a:xfrm>
            <a:off x="119063" y="834455"/>
            <a:ext cx="8618537" cy="279400"/>
          </a:xfrm>
          <a:prstGeom prst="rect">
            <a:avLst/>
          </a:prstGeom>
          <a:solidFill>
            <a:schemeClr val="folHlink"/>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ea"/>
            </a:endParaRPr>
          </a:p>
        </p:txBody>
      </p:sp>
      <p:sp>
        <p:nvSpPr>
          <p:cNvPr id="2041861" name="Rectangle 5"/>
          <p:cNvSpPr>
            <a:spLocks noChangeArrowheads="1"/>
          </p:cNvSpPr>
          <p:nvPr>
            <p:custDataLst>
              <p:tags r:id="rId5"/>
            </p:custDataLst>
          </p:nvPr>
        </p:nvSpPr>
        <p:spPr bwMode="gray">
          <a:xfrm>
            <a:off x="119063" y="834455"/>
            <a:ext cx="8618537" cy="334963"/>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93675" indent="-192088"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457200" indent="-261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614363" indent="-155575"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746125" indent="-13017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2033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6605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21177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5749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r>
              <a:rPr lang="zh-CN" altLang="en-US" sz="1200" b="1">
                <a:latin typeface="+mn-ea"/>
                <a:ea typeface="+mn-ea"/>
              </a:rPr>
              <a:t>举措描述及目标</a:t>
            </a:r>
          </a:p>
        </p:txBody>
      </p:sp>
      <p:sp>
        <p:nvSpPr>
          <p:cNvPr id="2041862" name="Rectangle 6"/>
          <p:cNvSpPr>
            <a:spLocks noChangeArrowheads="1"/>
          </p:cNvSpPr>
          <p:nvPr/>
        </p:nvSpPr>
        <p:spPr bwMode="gray">
          <a:xfrm>
            <a:off x="260350" y="1247205"/>
            <a:ext cx="8337550" cy="563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31763" indent="-130175"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271463" indent="-138113"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438150" indent="-134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588963" indent="-14922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0461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5033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19605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4177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pPr lvl="1">
              <a:spcBef>
                <a:spcPct val="5000"/>
              </a:spcBef>
            </a:pPr>
            <a:r>
              <a:rPr lang="zh-CN" altLang="en-US" sz="1200" b="0">
                <a:latin typeface="+mn-ea"/>
                <a:ea typeface="+mn-ea"/>
              </a:rPr>
              <a:t>举措描述： 结合诊断结果，从人才规划、评价、培养和考核四个指导框架入手，逐步建设人才管理体系</a:t>
            </a:r>
            <a:endParaRPr lang="en-US" altLang="zh-CN" sz="1200" b="0">
              <a:latin typeface="+mn-ea"/>
              <a:ea typeface="+mn-ea"/>
            </a:endParaRPr>
          </a:p>
          <a:p>
            <a:pPr lvl="1">
              <a:spcBef>
                <a:spcPct val="5000"/>
              </a:spcBef>
            </a:pPr>
            <a:r>
              <a:rPr lang="zh-CN" altLang="en-US" sz="1200" b="0">
                <a:latin typeface="+mn-ea"/>
                <a:ea typeface="+mn-ea"/>
              </a:rPr>
              <a:t>目标：在</a:t>
            </a:r>
            <a:r>
              <a:rPr lang="en-US" altLang="zh-CN" sz="1200" b="0">
                <a:latin typeface="+mn-ea"/>
                <a:ea typeface="+mn-ea"/>
              </a:rPr>
              <a:t>6-12</a:t>
            </a:r>
            <a:r>
              <a:rPr lang="zh-CN" altLang="en-US" sz="1200" b="0">
                <a:latin typeface="+mn-ea"/>
                <a:ea typeface="+mn-ea"/>
              </a:rPr>
              <a:t>个月内完成人才管理体系中关键要素的设计， </a:t>
            </a:r>
            <a:r>
              <a:rPr lang="en-US" altLang="zh-CN" sz="1200" b="0">
                <a:latin typeface="+mn-ea"/>
                <a:ea typeface="+mn-ea"/>
              </a:rPr>
              <a:t>2-3</a:t>
            </a:r>
            <a:r>
              <a:rPr lang="zh-CN" altLang="en-US" sz="1200" b="0">
                <a:latin typeface="+mn-ea"/>
                <a:ea typeface="+mn-ea"/>
              </a:rPr>
              <a:t>年内形成以业务战略和人才规划为指导，详细的人才评价模型为基础，选用育留等各环节相关流程为支撑的人才管理体系</a:t>
            </a:r>
          </a:p>
        </p:txBody>
      </p:sp>
      <p:sp>
        <p:nvSpPr>
          <p:cNvPr id="2041863" name="Rectangle 7"/>
          <p:cNvSpPr>
            <a:spLocks noChangeArrowheads="1"/>
          </p:cNvSpPr>
          <p:nvPr/>
        </p:nvSpPr>
        <p:spPr bwMode="gray">
          <a:xfrm>
            <a:off x="4886325" y="1934593"/>
            <a:ext cx="3851275" cy="4264075"/>
          </a:xfrm>
          <a:prstGeom prst="rect">
            <a:avLst/>
          </a:prstGeom>
          <a:noFill/>
          <a:ln w="19050">
            <a:solidFill>
              <a:schemeClr val="accent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ea"/>
            </a:endParaRPr>
          </a:p>
        </p:txBody>
      </p:sp>
      <p:sp>
        <p:nvSpPr>
          <p:cNvPr id="2041864" name="Rectangle 8"/>
          <p:cNvSpPr>
            <a:spLocks noChangeArrowheads="1"/>
          </p:cNvSpPr>
          <p:nvPr>
            <p:custDataLst>
              <p:tags r:id="rId6"/>
            </p:custDataLst>
          </p:nvPr>
        </p:nvSpPr>
        <p:spPr bwMode="gray">
          <a:xfrm>
            <a:off x="4886325" y="1934593"/>
            <a:ext cx="3851275" cy="334962"/>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93675" indent="-192088"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457200" indent="-261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614363" indent="-155575"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746125" indent="-13017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2033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6605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21177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5749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r>
              <a:rPr lang="zh-CN" altLang="en-US" sz="1200" b="1">
                <a:latin typeface="+mn-ea"/>
                <a:ea typeface="+mn-ea"/>
              </a:rPr>
              <a:t>责任落实</a:t>
            </a:r>
          </a:p>
        </p:txBody>
      </p:sp>
      <p:sp>
        <p:nvSpPr>
          <p:cNvPr id="2041865" name="Rectangle 9"/>
          <p:cNvSpPr>
            <a:spLocks noChangeArrowheads="1"/>
          </p:cNvSpPr>
          <p:nvPr/>
        </p:nvSpPr>
        <p:spPr bwMode="gray">
          <a:xfrm>
            <a:off x="5048250" y="2337818"/>
            <a:ext cx="1995488"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31763" indent="-130175"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271463" indent="-138113"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438150" indent="-134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588963" indent="-14922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0461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5033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19605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4177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r>
              <a:rPr lang="zh-CN" altLang="en-US" sz="1200">
                <a:latin typeface="+mn-ea"/>
                <a:ea typeface="+mn-ea"/>
              </a:rPr>
              <a:t>负责人：</a:t>
            </a:r>
            <a:r>
              <a:rPr lang="zh-CN" altLang="en-US" sz="1200" b="0">
                <a:latin typeface="+mn-ea"/>
                <a:ea typeface="+mn-ea"/>
              </a:rPr>
              <a:t>待定</a:t>
            </a:r>
          </a:p>
        </p:txBody>
      </p:sp>
      <p:sp>
        <p:nvSpPr>
          <p:cNvPr id="2041866" name="Rectangle 10"/>
          <p:cNvSpPr>
            <a:spLocks noChangeArrowheads="1"/>
          </p:cNvSpPr>
          <p:nvPr/>
        </p:nvSpPr>
        <p:spPr bwMode="gray">
          <a:xfrm>
            <a:off x="7705725" y="2337818"/>
            <a:ext cx="923330"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31763" indent="-130175"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271463" indent="-138113"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438150" indent="-134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588963" indent="-14922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0461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5033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19605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4177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r>
              <a:rPr lang="zh-CN" altLang="en-US" sz="1200">
                <a:latin typeface="+mn-ea"/>
                <a:ea typeface="+mn-ea"/>
              </a:rPr>
              <a:t>现有项目：</a:t>
            </a:r>
            <a:r>
              <a:rPr lang="zh-CN" altLang="en-US" sz="1200" b="0">
                <a:latin typeface="+mn-ea"/>
                <a:ea typeface="+mn-ea"/>
              </a:rPr>
              <a:t>否</a:t>
            </a:r>
          </a:p>
        </p:txBody>
      </p:sp>
      <p:sp>
        <p:nvSpPr>
          <p:cNvPr id="2041867" name="Rectangle 11"/>
          <p:cNvSpPr>
            <a:spLocks noChangeArrowheads="1"/>
          </p:cNvSpPr>
          <p:nvPr/>
        </p:nvSpPr>
        <p:spPr bwMode="gray">
          <a:xfrm>
            <a:off x="5048250" y="2581777"/>
            <a:ext cx="1122363"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31763" indent="-130175"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271463" indent="-138113"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438150" indent="-134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588963" indent="-14922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0461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5033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19605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4177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r>
              <a:rPr lang="zh-CN" altLang="en-US" sz="1200">
                <a:latin typeface="+mn-ea"/>
                <a:ea typeface="+mn-ea"/>
              </a:rPr>
              <a:t>参与人员</a:t>
            </a:r>
          </a:p>
        </p:txBody>
      </p:sp>
      <p:sp>
        <p:nvSpPr>
          <p:cNvPr id="2041868" name="Line 12"/>
          <p:cNvSpPr>
            <a:spLocks noChangeShapeType="1"/>
          </p:cNvSpPr>
          <p:nvPr/>
        </p:nvSpPr>
        <p:spPr bwMode="gray">
          <a:xfrm>
            <a:off x="5070475" y="2806130"/>
            <a:ext cx="1122363"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ea"/>
            </a:endParaRPr>
          </a:p>
        </p:txBody>
      </p:sp>
      <p:sp>
        <p:nvSpPr>
          <p:cNvPr id="2041869" name="Rectangle 13"/>
          <p:cNvSpPr>
            <a:spLocks noChangeArrowheads="1"/>
          </p:cNvSpPr>
          <p:nvPr/>
        </p:nvSpPr>
        <p:spPr bwMode="gray">
          <a:xfrm>
            <a:off x="5048250" y="2829943"/>
            <a:ext cx="1122363" cy="406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31763" indent="-130175"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271463" indent="-138113"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438150" indent="-134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588963" indent="-14922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0461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5033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19605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4177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pPr lvl="1">
              <a:spcBef>
                <a:spcPct val="20000"/>
              </a:spcBef>
            </a:pPr>
            <a:r>
              <a:rPr lang="en-US" altLang="zh-CN" sz="1200" b="0">
                <a:latin typeface="+mn-ea"/>
                <a:ea typeface="+mn-ea"/>
              </a:rPr>
              <a:t>XXX</a:t>
            </a:r>
          </a:p>
          <a:p>
            <a:pPr lvl="1">
              <a:spcBef>
                <a:spcPct val="20000"/>
              </a:spcBef>
            </a:pPr>
            <a:r>
              <a:rPr lang="en-US" altLang="zh-CN" sz="1200" b="0">
                <a:latin typeface="+mn-ea"/>
                <a:ea typeface="+mn-ea"/>
              </a:rPr>
              <a:t>XXX</a:t>
            </a:r>
          </a:p>
        </p:txBody>
      </p:sp>
      <p:sp>
        <p:nvSpPr>
          <p:cNvPr id="2041870" name="Rectangle 14"/>
          <p:cNvSpPr>
            <a:spLocks noChangeArrowheads="1"/>
          </p:cNvSpPr>
          <p:nvPr/>
        </p:nvSpPr>
        <p:spPr bwMode="gray">
          <a:xfrm>
            <a:off x="6473825" y="2583880"/>
            <a:ext cx="2146300" cy="182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31763" indent="-130175"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271463" indent="-138113"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438150" indent="-134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588963" indent="-14922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0461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5033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19605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4177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r>
              <a:rPr lang="zh-CN" altLang="en-US" sz="1200">
                <a:latin typeface="+mn-ea"/>
                <a:ea typeface="+mn-ea"/>
              </a:rPr>
              <a:t>部门和职务</a:t>
            </a:r>
          </a:p>
        </p:txBody>
      </p:sp>
      <p:sp>
        <p:nvSpPr>
          <p:cNvPr id="2041871" name="Line 15"/>
          <p:cNvSpPr>
            <a:spLocks noChangeShapeType="1"/>
          </p:cNvSpPr>
          <p:nvPr/>
        </p:nvSpPr>
        <p:spPr bwMode="gray">
          <a:xfrm>
            <a:off x="6473825" y="2806130"/>
            <a:ext cx="2146300"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ea"/>
            </a:endParaRPr>
          </a:p>
        </p:txBody>
      </p:sp>
      <p:sp>
        <p:nvSpPr>
          <p:cNvPr id="2041872" name="Rectangle 16"/>
          <p:cNvSpPr>
            <a:spLocks noChangeArrowheads="1"/>
          </p:cNvSpPr>
          <p:nvPr/>
        </p:nvSpPr>
        <p:spPr bwMode="gray">
          <a:xfrm>
            <a:off x="6473825" y="2829943"/>
            <a:ext cx="2146300" cy="403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31763" indent="-130175"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271463" indent="-138113"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438150" indent="-134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588963" indent="-14922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0461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5033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19605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4177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pPr lvl="1">
              <a:spcBef>
                <a:spcPct val="20000"/>
              </a:spcBef>
            </a:pPr>
            <a:r>
              <a:rPr lang="zh-CN" altLang="en-US" sz="1200" b="0">
                <a:latin typeface="+mn-ea"/>
                <a:ea typeface="+mn-ea"/>
              </a:rPr>
              <a:t>人力办副主任</a:t>
            </a:r>
          </a:p>
          <a:p>
            <a:pPr lvl="1">
              <a:spcBef>
                <a:spcPct val="20000"/>
              </a:spcBef>
            </a:pPr>
            <a:r>
              <a:rPr lang="zh-CN" altLang="en-US" sz="1200" b="0">
                <a:latin typeface="+mn-ea"/>
                <a:ea typeface="+mn-ea"/>
              </a:rPr>
              <a:t>人力办主任科员</a:t>
            </a:r>
          </a:p>
        </p:txBody>
      </p:sp>
      <p:sp>
        <p:nvSpPr>
          <p:cNvPr id="2041873" name="Rectangle 17"/>
          <p:cNvSpPr>
            <a:spLocks noChangeArrowheads="1"/>
          </p:cNvSpPr>
          <p:nvPr>
            <p:custDataLst>
              <p:tags r:id="rId7"/>
            </p:custDataLst>
          </p:nvPr>
        </p:nvSpPr>
        <p:spPr bwMode="gray">
          <a:xfrm>
            <a:off x="4886325" y="3550668"/>
            <a:ext cx="3851275" cy="334962"/>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93675" indent="-192088"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457200" indent="-261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614363" indent="-155575"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746125" indent="-13017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2033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6605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21177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5749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r>
              <a:rPr lang="zh-CN" altLang="en-US" sz="1200">
                <a:latin typeface="+mn-ea"/>
                <a:ea typeface="+mn-ea"/>
              </a:rPr>
              <a:t>进度跟踪</a:t>
            </a:r>
          </a:p>
        </p:txBody>
      </p:sp>
      <p:sp>
        <p:nvSpPr>
          <p:cNvPr id="2041874" name="Rectangle 18"/>
          <p:cNvSpPr>
            <a:spLocks noChangeArrowheads="1"/>
          </p:cNvSpPr>
          <p:nvPr/>
        </p:nvSpPr>
        <p:spPr bwMode="gray">
          <a:xfrm>
            <a:off x="7496175" y="3924802"/>
            <a:ext cx="1123950"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31763" indent="-130175"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271463" indent="-138113"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438150" indent="-134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588963" indent="-14922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0461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5033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19605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4177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r>
              <a:rPr lang="zh-CN" altLang="en-US" sz="1200">
                <a:latin typeface="+mn-ea"/>
                <a:ea typeface="+mn-ea"/>
              </a:rPr>
              <a:t>时间</a:t>
            </a:r>
          </a:p>
        </p:txBody>
      </p:sp>
      <p:sp>
        <p:nvSpPr>
          <p:cNvPr id="2041875" name="Line 19"/>
          <p:cNvSpPr>
            <a:spLocks noChangeShapeType="1"/>
          </p:cNvSpPr>
          <p:nvPr/>
        </p:nvSpPr>
        <p:spPr bwMode="gray">
          <a:xfrm>
            <a:off x="7496175" y="4168205"/>
            <a:ext cx="1123950"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ea"/>
            </a:endParaRPr>
          </a:p>
        </p:txBody>
      </p:sp>
      <p:sp>
        <p:nvSpPr>
          <p:cNvPr id="2041876" name="Rectangle 20"/>
          <p:cNvSpPr>
            <a:spLocks noChangeArrowheads="1"/>
          </p:cNvSpPr>
          <p:nvPr/>
        </p:nvSpPr>
        <p:spPr bwMode="gray">
          <a:xfrm>
            <a:off x="5048250" y="3926905"/>
            <a:ext cx="2287588" cy="182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31763" indent="-130175"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271463" indent="-138113"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438150" indent="-134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588963" indent="-14922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0461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5033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19605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4177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r>
              <a:rPr lang="zh-CN" altLang="en-US" sz="1200">
                <a:latin typeface="+mn-ea"/>
                <a:ea typeface="+mn-ea"/>
              </a:rPr>
              <a:t>里程碑</a:t>
            </a:r>
          </a:p>
        </p:txBody>
      </p:sp>
      <p:sp>
        <p:nvSpPr>
          <p:cNvPr id="2041877" name="Line 21"/>
          <p:cNvSpPr>
            <a:spLocks noChangeShapeType="1"/>
          </p:cNvSpPr>
          <p:nvPr/>
        </p:nvSpPr>
        <p:spPr bwMode="gray">
          <a:xfrm>
            <a:off x="5048250" y="4168205"/>
            <a:ext cx="2287588"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ea"/>
            </a:endParaRPr>
          </a:p>
        </p:txBody>
      </p:sp>
      <p:sp>
        <p:nvSpPr>
          <p:cNvPr id="2041878" name="Rectangle 22"/>
          <p:cNvSpPr>
            <a:spLocks noChangeArrowheads="1"/>
          </p:cNvSpPr>
          <p:nvPr/>
        </p:nvSpPr>
        <p:spPr bwMode="gray">
          <a:xfrm>
            <a:off x="7496175" y="4211068"/>
            <a:ext cx="1123950" cy="6278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31763" indent="-130175"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271463" indent="-138113"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438150" indent="-134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588963" indent="-14922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0461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5033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19605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4177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pPr lvl="1">
              <a:spcBef>
                <a:spcPct val="20000"/>
              </a:spcBef>
            </a:pPr>
            <a:r>
              <a:rPr lang="en-US" altLang="zh-CN" sz="1200" b="0">
                <a:latin typeface="+mn-ea"/>
                <a:ea typeface="+mn-ea"/>
              </a:rPr>
              <a:t>2013</a:t>
            </a:r>
            <a:r>
              <a:rPr lang="zh-CN" altLang="en-US" sz="1200" b="0">
                <a:latin typeface="+mn-ea"/>
                <a:ea typeface="+mn-ea"/>
              </a:rPr>
              <a:t>年</a:t>
            </a:r>
            <a:r>
              <a:rPr lang="en-US" altLang="zh-CN" sz="1200" b="0">
                <a:latin typeface="+mn-ea"/>
                <a:ea typeface="+mn-ea"/>
              </a:rPr>
              <a:t>1</a:t>
            </a:r>
            <a:r>
              <a:rPr lang="zh-CN" altLang="en-US" sz="1200" b="0">
                <a:latin typeface="+mn-ea"/>
                <a:ea typeface="+mn-ea"/>
              </a:rPr>
              <a:t>季度</a:t>
            </a:r>
          </a:p>
          <a:p>
            <a:pPr lvl="1">
              <a:spcBef>
                <a:spcPct val="20000"/>
              </a:spcBef>
            </a:pPr>
            <a:r>
              <a:rPr lang="en-US" altLang="zh-CN" sz="1200" b="0">
                <a:latin typeface="+mn-ea"/>
                <a:ea typeface="+mn-ea"/>
              </a:rPr>
              <a:t>2013</a:t>
            </a:r>
            <a:r>
              <a:rPr lang="zh-CN" altLang="en-US" sz="1200" b="0">
                <a:latin typeface="+mn-ea"/>
                <a:ea typeface="+mn-ea"/>
              </a:rPr>
              <a:t>年</a:t>
            </a:r>
            <a:r>
              <a:rPr lang="en-US" altLang="zh-CN" sz="1200" b="0">
                <a:latin typeface="+mn-ea"/>
                <a:ea typeface="+mn-ea"/>
              </a:rPr>
              <a:t>2</a:t>
            </a:r>
            <a:r>
              <a:rPr lang="zh-CN" altLang="en-US" sz="1200" b="0">
                <a:latin typeface="+mn-ea"/>
                <a:ea typeface="+mn-ea"/>
              </a:rPr>
              <a:t>季度</a:t>
            </a:r>
          </a:p>
          <a:p>
            <a:pPr lvl="1">
              <a:spcBef>
                <a:spcPct val="20000"/>
              </a:spcBef>
            </a:pPr>
            <a:r>
              <a:rPr lang="en-US" altLang="zh-CN" sz="1200" b="0">
                <a:latin typeface="+mn-ea"/>
                <a:ea typeface="+mn-ea"/>
              </a:rPr>
              <a:t>2014</a:t>
            </a:r>
            <a:r>
              <a:rPr lang="zh-CN" altLang="en-US" sz="1200" b="0">
                <a:latin typeface="+mn-ea"/>
                <a:ea typeface="+mn-ea"/>
              </a:rPr>
              <a:t>年</a:t>
            </a:r>
            <a:r>
              <a:rPr lang="en-US" altLang="zh-CN" sz="1200" b="0">
                <a:latin typeface="+mn-ea"/>
                <a:ea typeface="+mn-ea"/>
              </a:rPr>
              <a:t>1</a:t>
            </a:r>
            <a:r>
              <a:rPr lang="zh-CN" altLang="en-US" sz="1200" b="0">
                <a:latin typeface="+mn-ea"/>
                <a:ea typeface="+mn-ea"/>
              </a:rPr>
              <a:t>季度</a:t>
            </a:r>
          </a:p>
        </p:txBody>
      </p:sp>
      <p:sp>
        <p:nvSpPr>
          <p:cNvPr id="2041879" name="Rectangle 23"/>
          <p:cNvSpPr>
            <a:spLocks noChangeArrowheads="1"/>
          </p:cNvSpPr>
          <p:nvPr/>
        </p:nvSpPr>
        <p:spPr bwMode="gray">
          <a:xfrm>
            <a:off x="5048250" y="4211068"/>
            <a:ext cx="2287588" cy="620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31763" indent="-130175"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271463" indent="-138113"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438150" indent="-134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588963" indent="-14922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0461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5033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19605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4177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pPr lvl="1">
              <a:spcBef>
                <a:spcPct val="20000"/>
              </a:spcBef>
            </a:pPr>
            <a:r>
              <a:rPr lang="zh-CN" altLang="en-US" sz="1200" b="0">
                <a:latin typeface="+mn-ea"/>
                <a:ea typeface="+mn-ea"/>
              </a:rPr>
              <a:t>完成四大框架的细化</a:t>
            </a:r>
          </a:p>
          <a:p>
            <a:pPr lvl="1">
              <a:spcBef>
                <a:spcPct val="20000"/>
              </a:spcBef>
            </a:pPr>
            <a:r>
              <a:rPr lang="zh-CN" altLang="en-US" sz="1200" b="0">
                <a:latin typeface="+mn-ea"/>
                <a:ea typeface="+mn-ea"/>
              </a:rPr>
              <a:t>开始在关键人才中试点</a:t>
            </a:r>
          </a:p>
          <a:p>
            <a:pPr lvl="1">
              <a:spcBef>
                <a:spcPct val="20000"/>
              </a:spcBef>
            </a:pPr>
            <a:r>
              <a:rPr lang="zh-CN" altLang="en-US" sz="1200" b="0">
                <a:latin typeface="+mn-ea"/>
                <a:ea typeface="+mn-ea"/>
              </a:rPr>
              <a:t>向全集团推广</a:t>
            </a:r>
          </a:p>
        </p:txBody>
      </p:sp>
      <p:sp>
        <p:nvSpPr>
          <p:cNvPr id="2041880" name="Rectangle 24"/>
          <p:cNvSpPr>
            <a:spLocks noChangeArrowheads="1"/>
          </p:cNvSpPr>
          <p:nvPr>
            <p:custDataLst>
              <p:tags r:id="rId8"/>
            </p:custDataLst>
          </p:nvPr>
        </p:nvSpPr>
        <p:spPr bwMode="gray">
          <a:xfrm>
            <a:off x="4886325" y="4925512"/>
            <a:ext cx="3851275" cy="334962"/>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93675" indent="-192088"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457200" indent="-261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614363" indent="-155575"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746125" indent="-13017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2033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6605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21177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5749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r>
              <a:rPr lang="zh-CN" altLang="en-US" sz="1200" b="1">
                <a:latin typeface="+mn-ea"/>
                <a:ea typeface="+mn-ea"/>
              </a:rPr>
              <a:t>关键风险和相互关联因素</a:t>
            </a:r>
          </a:p>
        </p:txBody>
      </p:sp>
      <p:sp>
        <p:nvSpPr>
          <p:cNvPr id="2041881" name="Rectangle 25"/>
          <p:cNvSpPr>
            <a:spLocks noChangeArrowheads="1"/>
          </p:cNvSpPr>
          <p:nvPr/>
        </p:nvSpPr>
        <p:spPr bwMode="gray">
          <a:xfrm>
            <a:off x="5048250" y="5322387"/>
            <a:ext cx="3571875" cy="36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31763" indent="-130175"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271463" indent="-138113"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438150" indent="-134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588963" indent="-14922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0461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5033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19605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4177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pPr lvl="1"/>
            <a:r>
              <a:rPr lang="zh-CN" altLang="en-US" sz="1200" b="0">
                <a:latin typeface="+mn-ea"/>
                <a:ea typeface="+mn-ea"/>
              </a:rPr>
              <a:t>集团上下各单位对人才管理体系（尤其是工具使用和流程执行）的领会和实施质量</a:t>
            </a:r>
          </a:p>
        </p:txBody>
      </p:sp>
      <p:sp>
        <p:nvSpPr>
          <p:cNvPr id="2041882" name="Rectangle 26"/>
          <p:cNvSpPr>
            <a:spLocks noChangeArrowheads="1"/>
          </p:cNvSpPr>
          <p:nvPr>
            <p:custDataLst>
              <p:tags r:id="rId9"/>
            </p:custDataLst>
          </p:nvPr>
        </p:nvSpPr>
        <p:spPr bwMode="gray">
          <a:xfrm>
            <a:off x="119063" y="1934593"/>
            <a:ext cx="4670425" cy="334962"/>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93675" indent="-192088"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457200" indent="-261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614363" indent="-155575"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746125" indent="-13017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2033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6605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21177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5749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r>
              <a:rPr lang="zh-CN" altLang="en-US" sz="1200" b="1">
                <a:latin typeface="+mn-ea"/>
                <a:ea typeface="+mn-ea"/>
              </a:rPr>
              <a:t>项目方法论和关键工作</a:t>
            </a:r>
            <a:endParaRPr lang="en-US" altLang="zh-CN" sz="1200" b="1">
              <a:latin typeface="+mn-ea"/>
              <a:ea typeface="+mn-ea"/>
            </a:endParaRPr>
          </a:p>
        </p:txBody>
      </p:sp>
      <p:sp>
        <p:nvSpPr>
          <p:cNvPr id="2041883" name="Rectangle 27"/>
          <p:cNvSpPr>
            <a:spLocks noChangeArrowheads="1"/>
          </p:cNvSpPr>
          <p:nvPr/>
        </p:nvSpPr>
        <p:spPr bwMode="gray">
          <a:xfrm>
            <a:off x="217488" y="2337818"/>
            <a:ext cx="4473575" cy="19112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31763" indent="-130175"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271463" indent="-138113"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438150" indent="-134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588963" indent="-14922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0461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5033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19605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4177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pPr lvl="1">
              <a:spcBef>
                <a:spcPct val="30000"/>
              </a:spcBef>
            </a:pPr>
            <a:r>
              <a:rPr lang="zh-CN" altLang="en-GB" sz="1200" b="0">
                <a:latin typeface="+mn-ea"/>
                <a:ea typeface="+mn-ea"/>
              </a:rPr>
              <a:t>对目前的人才管理工作（包括从人才规划到业绩管理的六大方面）进行全方位诊断打分，提出改进方向</a:t>
            </a:r>
          </a:p>
          <a:p>
            <a:pPr lvl="1">
              <a:spcBef>
                <a:spcPct val="30000"/>
              </a:spcBef>
            </a:pPr>
            <a:r>
              <a:rPr lang="zh-CN" altLang="en-GB" sz="1200" b="0">
                <a:latin typeface="+mn-ea"/>
                <a:ea typeface="+mn-ea"/>
              </a:rPr>
              <a:t>结合具体情况和最佳实践，利用四大抓手为人才管理体系奠基：</a:t>
            </a:r>
          </a:p>
          <a:p>
            <a:pPr lvl="2">
              <a:spcBef>
                <a:spcPct val="15000"/>
              </a:spcBef>
            </a:pPr>
            <a:r>
              <a:rPr lang="zh-CN" altLang="en-GB" sz="1200" b="0">
                <a:latin typeface="+mn-ea"/>
                <a:ea typeface="+mn-ea"/>
              </a:rPr>
              <a:t>与业务战略相契合的人才规划框架</a:t>
            </a:r>
          </a:p>
          <a:p>
            <a:pPr lvl="2">
              <a:spcBef>
                <a:spcPct val="15000"/>
              </a:spcBef>
            </a:pPr>
            <a:r>
              <a:rPr lang="zh-CN" altLang="en-GB" sz="1200" b="0">
                <a:latin typeface="+mn-ea"/>
                <a:ea typeface="+mn-ea"/>
              </a:rPr>
              <a:t>基于管理潜质，专业技能和经历三个维度的人才能力评价模型</a:t>
            </a:r>
          </a:p>
          <a:p>
            <a:pPr lvl="2">
              <a:spcBef>
                <a:spcPct val="15000"/>
              </a:spcBef>
            </a:pPr>
            <a:r>
              <a:rPr lang="zh-CN" altLang="en-GB" sz="1200" b="0">
                <a:latin typeface="+mn-ea"/>
                <a:ea typeface="+mn-ea"/>
              </a:rPr>
              <a:t>主要核心岗位的任职资格</a:t>
            </a:r>
          </a:p>
          <a:p>
            <a:pPr lvl="2">
              <a:spcBef>
                <a:spcPct val="15000"/>
              </a:spcBef>
            </a:pPr>
            <a:r>
              <a:rPr lang="zh-CN" altLang="en-GB" sz="1200" b="0">
                <a:latin typeface="+mn-ea"/>
                <a:ea typeface="+mn-ea"/>
              </a:rPr>
              <a:t>总部员工的人才培养方案设计思路</a:t>
            </a:r>
          </a:p>
          <a:p>
            <a:pPr lvl="2">
              <a:spcBef>
                <a:spcPct val="15000"/>
              </a:spcBef>
            </a:pPr>
            <a:r>
              <a:rPr lang="zh-CN" altLang="en-GB" sz="1200" b="0">
                <a:latin typeface="+mn-ea"/>
                <a:ea typeface="+mn-ea"/>
              </a:rPr>
              <a:t>基于</a:t>
            </a:r>
            <a:r>
              <a:rPr lang="en-GB" altLang="zh-CN" sz="1200" b="0">
                <a:latin typeface="+mn-ea"/>
                <a:ea typeface="+mn-ea"/>
              </a:rPr>
              <a:t>Issue tree</a:t>
            </a:r>
            <a:r>
              <a:rPr lang="zh-CN" altLang="en-GB" sz="1200" b="0">
                <a:latin typeface="+mn-ea"/>
                <a:ea typeface="+mn-ea"/>
              </a:rPr>
              <a:t>的业绩指标分解框架</a:t>
            </a:r>
            <a:endParaRPr lang="en-GB" altLang="zh-CN" sz="1200" b="0">
              <a:latin typeface="+mn-ea"/>
              <a:ea typeface="+mn-ea"/>
            </a:endParaRPr>
          </a:p>
          <a:p>
            <a:pPr lvl="1">
              <a:spcBef>
                <a:spcPct val="30000"/>
              </a:spcBef>
            </a:pPr>
            <a:r>
              <a:rPr lang="zh-CN" altLang="en-GB" sz="1200" b="0">
                <a:latin typeface="+mn-ea"/>
                <a:ea typeface="+mn-ea"/>
              </a:rPr>
              <a:t>为人才管理体系的整体建设制定工作计划</a:t>
            </a:r>
          </a:p>
        </p:txBody>
      </p:sp>
      <p:sp>
        <p:nvSpPr>
          <p:cNvPr id="2041884" name="Rectangle 28"/>
          <p:cNvSpPr>
            <a:spLocks noChangeArrowheads="1"/>
          </p:cNvSpPr>
          <p:nvPr/>
        </p:nvSpPr>
        <p:spPr bwMode="gray">
          <a:xfrm>
            <a:off x="119063" y="1934593"/>
            <a:ext cx="4670425" cy="4264075"/>
          </a:xfrm>
          <a:prstGeom prst="rect">
            <a:avLst/>
          </a:prstGeom>
          <a:noFill/>
          <a:ln w="19050">
            <a:solidFill>
              <a:schemeClr val="accent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atin typeface="+mn-ea"/>
            </a:endParaRPr>
          </a:p>
        </p:txBody>
      </p:sp>
      <p:sp>
        <p:nvSpPr>
          <p:cNvPr id="2041885" name="Rectangle 29"/>
          <p:cNvSpPr>
            <a:spLocks noChangeArrowheads="1"/>
          </p:cNvSpPr>
          <p:nvPr>
            <p:custDataLst>
              <p:tags r:id="rId10"/>
            </p:custDataLst>
          </p:nvPr>
        </p:nvSpPr>
        <p:spPr bwMode="gray">
          <a:xfrm>
            <a:off x="119063" y="4925512"/>
            <a:ext cx="4670425" cy="334962"/>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9" tIns="72009" rIns="72009" bIns="72009" anchor="ct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93675" indent="-192088"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457200" indent="-261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614363" indent="-155575"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746125" indent="-13017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2033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6605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21177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574925" indent="-13017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r>
              <a:rPr lang="zh-CN" altLang="en-US" sz="1200" b="1">
                <a:latin typeface="+mn-ea"/>
                <a:ea typeface="+mn-ea"/>
              </a:rPr>
              <a:t>成功标准</a:t>
            </a:r>
          </a:p>
        </p:txBody>
      </p:sp>
      <p:sp>
        <p:nvSpPr>
          <p:cNvPr id="2041886" name="Rectangle 30"/>
          <p:cNvSpPr>
            <a:spLocks noChangeArrowheads="1"/>
          </p:cNvSpPr>
          <p:nvPr/>
        </p:nvSpPr>
        <p:spPr bwMode="gray">
          <a:xfrm>
            <a:off x="217488" y="5322387"/>
            <a:ext cx="4473575" cy="7940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defTabSz="895350" rtl="0" fontAlgn="base">
              <a:spcBef>
                <a:spcPct val="0"/>
              </a:spcBef>
              <a:spcAft>
                <a:spcPct val="0"/>
              </a:spcAft>
              <a:buClr>
                <a:schemeClr val="tx2"/>
              </a:buClr>
              <a:defRPr sz="1600" kern="1200">
                <a:solidFill>
                  <a:schemeClr val="tx1"/>
                </a:solidFill>
                <a:latin typeface="Arial" pitchFamily="34" charset="0"/>
                <a:ea typeface="华文楷体" pitchFamily="2" charset="-122"/>
                <a:cs typeface="Arial" pitchFamily="34" charset="0"/>
              </a:defRPr>
            </a:lvl1pPr>
            <a:lvl2pPr marL="131763" indent="-130175" algn="l" defTabSz="895350" rtl="0" fontAlgn="base">
              <a:spcBef>
                <a:spcPct val="0"/>
              </a:spcBef>
              <a:spcAft>
                <a:spcPct val="0"/>
              </a:spcAft>
              <a:buClr>
                <a:schemeClr val="tx2"/>
              </a:buClr>
              <a:buSzPct val="125000"/>
              <a:buFont typeface="Arial" pitchFamily="34" charset="0"/>
              <a:buChar char="▪"/>
              <a:defRPr sz="1600" kern="1200">
                <a:solidFill>
                  <a:schemeClr val="tx1"/>
                </a:solidFill>
                <a:latin typeface="Arial" pitchFamily="34" charset="0"/>
                <a:ea typeface="华文楷体" pitchFamily="2" charset="-122"/>
                <a:cs typeface="Arial" pitchFamily="34" charset="0"/>
              </a:defRPr>
            </a:lvl2pPr>
            <a:lvl3pPr marL="271463" indent="-138113"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3pPr>
            <a:lvl4pPr marL="438150" indent="-134938" algn="l" defTabSz="895350" rtl="0" fontAlgn="base">
              <a:spcBef>
                <a:spcPct val="0"/>
              </a:spcBef>
              <a:spcAft>
                <a:spcPct val="0"/>
              </a:spcAft>
              <a:buClr>
                <a:schemeClr val="tx2"/>
              </a:buClr>
              <a:buSzPct val="120000"/>
              <a:buFont typeface="Arial" pitchFamily="34" charset="0"/>
              <a:buChar char="▫"/>
              <a:defRPr sz="1600" kern="1200">
                <a:solidFill>
                  <a:schemeClr val="tx1"/>
                </a:solidFill>
                <a:latin typeface="Arial" pitchFamily="34" charset="0"/>
                <a:ea typeface="华文楷体" pitchFamily="2" charset="-122"/>
                <a:cs typeface="Arial" pitchFamily="34" charset="0"/>
              </a:defRPr>
            </a:lvl4pPr>
            <a:lvl5pPr marL="588963" indent="-149225" algn="l" defTabSz="895350" rtl="0" fontAlgn="base">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5pPr>
            <a:lvl6pPr marL="10461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6pPr>
            <a:lvl7pPr marL="15033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7pPr>
            <a:lvl8pPr marL="19605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8pPr>
            <a:lvl9pPr marL="2417763" indent="-149225" algn="l" defTabSz="895350" rtl="0" eaLnBrk="1" fontAlgn="base" latinLnBrk="0" hangingPunct="1">
              <a:spcBef>
                <a:spcPct val="0"/>
              </a:spcBef>
              <a:spcAft>
                <a:spcPct val="0"/>
              </a:spcAft>
              <a:buClr>
                <a:schemeClr val="tx2"/>
              </a:buClr>
              <a:buSzPct val="89000"/>
              <a:buFont typeface="Arial" pitchFamily="34" charset="0"/>
              <a:buChar char="-"/>
              <a:defRPr sz="1600" kern="1200">
                <a:solidFill>
                  <a:schemeClr val="tx1"/>
                </a:solidFill>
                <a:latin typeface="Arial" pitchFamily="34" charset="0"/>
                <a:ea typeface="华文楷体" pitchFamily="2" charset="-122"/>
                <a:cs typeface="Arial" pitchFamily="34" charset="0"/>
              </a:defRPr>
            </a:lvl9pPr>
          </a:lstStyle>
          <a:p>
            <a:pPr lvl="1">
              <a:spcBef>
                <a:spcPct val="30000"/>
              </a:spcBef>
            </a:pPr>
            <a:r>
              <a:rPr lang="en-US" altLang="zh-CN" sz="1200" b="0">
                <a:latin typeface="+mn-ea"/>
                <a:ea typeface="+mn-ea"/>
              </a:rPr>
              <a:t>6-12</a:t>
            </a:r>
            <a:r>
              <a:rPr lang="zh-CN" altLang="en-US" sz="1200" b="0">
                <a:latin typeface="+mn-ea"/>
                <a:ea typeface="+mn-ea"/>
              </a:rPr>
              <a:t>个月内完成人才管理体系设计的关键要素，包括</a:t>
            </a:r>
          </a:p>
          <a:p>
            <a:pPr lvl="1">
              <a:spcBef>
                <a:spcPct val="30000"/>
              </a:spcBef>
            </a:pPr>
            <a:r>
              <a:rPr lang="en-US" altLang="zh-CN" sz="1200" b="0">
                <a:latin typeface="+mn-ea"/>
                <a:ea typeface="+mn-ea"/>
              </a:rPr>
              <a:t>6-12</a:t>
            </a:r>
            <a:r>
              <a:rPr lang="zh-CN" altLang="en-US" sz="1200" b="0">
                <a:latin typeface="+mn-ea"/>
                <a:ea typeface="+mn-ea"/>
              </a:rPr>
              <a:t>个月内完成以上关键要素的一个试点（可以是某三级企业的人才培养机制，或针对某关键岗位的培训发展计划），并准备就绪向集团推广计划</a:t>
            </a:r>
          </a:p>
        </p:txBody>
      </p:sp>
      <p:sp>
        <p:nvSpPr>
          <p:cNvPr id="31" name="Marvin Title Tracker Circle"/>
          <p:cNvSpPr/>
          <p:nvPr/>
        </p:nvSpPr>
        <p:spPr>
          <a:xfrm>
            <a:off x="119063" y="230188"/>
            <a:ext cx="292608" cy="292608"/>
          </a:xfrm>
          <a:prstGeom prst="ellipse">
            <a:avLst/>
          </a:prstGeom>
          <a:solidFill>
            <a:schemeClr val="accent1"/>
          </a:solidFill>
          <a:ln>
            <a:solidFill>
              <a:schemeClr val="bg1"/>
            </a:solidFill>
          </a:ln>
        </p:spPr>
        <p:txBody>
          <a:bodyPr vert="horz" lIns="3810" tIns="0" rIns="3810" bIns="0" rtlCol="0" anchor="ctr" anchorCtr="1">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chemeClr val="tx2"/>
              </a:buClr>
            </a:pPr>
            <a:r>
              <a:rPr lang="en-US" sz="1900" b="1" smtClean="0">
                <a:solidFill>
                  <a:schemeClr val="tx2"/>
                </a:solidFill>
              </a:rPr>
              <a:t>A</a:t>
            </a:r>
            <a:endParaRPr lang="en-US" sz="1900" b="1">
              <a:solidFill>
                <a:schemeClr val="tx2"/>
              </a:solidFill>
            </a:endParaRPr>
          </a:p>
        </p:txBody>
      </p:sp>
      <p:sp>
        <p:nvSpPr>
          <p:cNvPr id="33" name="1. On-page tracker"/>
          <p:cNvSpPr>
            <a:spLocks noChangeArrowheads="1"/>
          </p:cNvSpPr>
          <p:nvPr/>
        </p:nvSpPr>
        <p:spPr bwMode="auto">
          <a:xfrm>
            <a:off x="119063" y="26988"/>
            <a:ext cx="1795363"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noProof="0" smtClean="0">
                <a:solidFill>
                  <a:srgbClr val="808080"/>
                </a:solidFill>
                <a:latin typeface="+mn-lt"/>
              </a:rPr>
              <a:t>领导力培训：交付样例</a:t>
            </a:r>
            <a:endParaRPr lang="en-US" altLang="zh-CN" sz="1400" noProof="0">
              <a:solidFill>
                <a:srgbClr val="808080"/>
              </a:solidFill>
              <a:latin typeface="+mn-lt"/>
            </a:endParaRPr>
          </a:p>
        </p:txBody>
      </p:sp>
      <p:sp>
        <p:nvSpPr>
          <p:cNvPr id="35"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资料来源：小组分析</a:t>
            </a:r>
            <a:endParaRPr lang="en-US" altLang="zh-CN" sz="1000" smtClean="0">
              <a:solidFill>
                <a:srgbClr val="000000"/>
              </a:solidFill>
              <a:latin typeface="+mn-lt"/>
            </a:endParaRPr>
          </a:p>
        </p:txBody>
      </p:sp>
      <p:sp>
        <p:nvSpPr>
          <p:cNvPr id="34" name="AutoShape 29"/>
          <p:cNvSpPr txBox="1">
            <a:spLocks noChangeArrowheads="1"/>
          </p:cNvSpPr>
          <p:nvPr/>
        </p:nvSpPr>
        <p:spPr>
          <a:xfrm>
            <a:off x="8405299" y="285750"/>
            <a:ext cx="335476" cy="212366"/>
          </a:xfrm>
          <a:prstGeom prst="leftRightArrow">
            <a:avLst>
              <a:gd name="adj1" fmla="val 100000"/>
              <a:gd name="adj2" fmla="val 0"/>
            </a:avLst>
          </a:prstGeom>
          <a:noFill/>
        </p:spPr>
        <p:txBody>
          <a:bodyPr vert="horz" wrap="none" lIns="27432" tIns="0" rIns="0" bIns="27432" rtlCol="0">
            <a:sp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r"/>
            <a:r>
              <a:rPr lang="zh-CN" altLang="en-US" sz="1200" kern="0" smtClean="0">
                <a:solidFill>
                  <a:srgbClr val="808080"/>
                </a:solidFill>
              </a:rPr>
              <a:t>示例</a:t>
            </a:r>
            <a:endParaRPr lang="en-US" sz="1200" kern="0">
              <a:solidFill>
                <a:srgbClr val="808080"/>
              </a:solidFill>
            </a:endParaRPr>
          </a:p>
        </p:txBody>
      </p:sp>
      <p:cxnSp>
        <p:nvCxnSpPr>
          <p:cNvPr id="36" name="AutoShape 30"/>
          <p:cNvCxnSpPr>
            <a:cxnSpLocks noChangeShapeType="1"/>
            <a:stCxn id="34" idx="2"/>
            <a:endCxn id="34" idx="4"/>
          </p:cNvCxnSpPr>
          <p:nvPr/>
        </p:nvCxnSpPr>
        <p:spPr bwMode="auto">
          <a:xfrm flipH="1">
            <a:off x="8405299" y="285750"/>
            <a:ext cx="0" cy="212366"/>
          </a:xfrm>
          <a:prstGeom prst="straightConnector1">
            <a:avLst/>
          </a:prstGeom>
          <a:noFill/>
          <a:ln w="9525">
            <a:solidFill>
              <a:srgbClr val="808080"/>
            </a:solidFill>
            <a:round/>
          </a:ln>
          <a:extLst>
            <a:ext uri="{909E8E84-426E-40DD-AFC4-6F175D3DCCD1}">
              <a14:hiddenFill xmlns:a14="http://schemas.microsoft.com/office/drawing/2010/main">
                <a:noFill/>
              </a14:hiddenFill>
            </a:ext>
          </a:extLst>
        </p:spPr>
      </p:cxnSp>
      <p:cxnSp>
        <p:nvCxnSpPr>
          <p:cNvPr id="37" name="AutoShape 31"/>
          <p:cNvCxnSpPr>
            <a:cxnSpLocks noChangeShapeType="1"/>
            <a:stCxn id="34" idx="4"/>
            <a:endCxn id="34" idx="6"/>
          </p:cNvCxnSpPr>
          <p:nvPr/>
        </p:nvCxnSpPr>
        <p:spPr bwMode="auto">
          <a:xfrm>
            <a:off x="8405299" y="498116"/>
            <a:ext cx="335476" cy="0"/>
          </a:xfrm>
          <a:prstGeom prst="straightConnector1">
            <a:avLst/>
          </a:prstGeom>
          <a:noFill/>
          <a:ln w="25400">
            <a:solidFill>
              <a:srgbClr val="808080"/>
            </a:solidFill>
            <a:roun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235192063"/>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691438" cy="545147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https://d.book118.com/367135141156006033</a:t>
            </a:r>
          </a:p>
        </p:txBody>
      </p:sp>
    </p:spTree>
  </p:cSld>
  <p:clrMapOvr>
    <a:masterClrMapping/>
  </p:clrMapOvr>
  <p:transition/>
  <p:timing/>
</p:sld>
</file>

<file path=ppt/tags/tag1.xml><?xml version="1.0" encoding="utf-8"?>
<p:tagLst xmlns:p="http://schemas.openxmlformats.org/presentationml/2006/main">
  <p:tag name="THINKCELLSHAPEDONOTDELETE" val="thinkcellActiveDocDoNotDelete"/>
</p:tagLst>
</file>

<file path=ppt/tags/tag2.xml><?xml version="1.0" encoding="utf-8"?>
<p:tagLst xmlns:p="http://schemas.openxmlformats.org/presentationml/2006/main">
  <p:tag name="THINKCELLSHAPEDONOTDELETE" val="p14RTaAjHyEygaBEjBnBUjg"/>
</p:tagLst>
</file>

<file path=ppt/tags/tag3.xml><?xml version="1.0" encoding="utf-8"?>
<p:tagLst xmlns:p="http://schemas.openxmlformats.org/presentationml/2006/main">
  <p:tag name="NAME" val="Logo"/>
</p:tagLst>
</file>

<file path=ppt/tags/tag4.xml><?xml version="1.0" encoding="utf-8"?>
<p:tagLst xmlns:p="http://schemas.openxmlformats.org/presentationml/2006/main">
  <p:tag name="THINKCELLSHAPEDONOTDELETE" val="thinkcellActiveDocDoNotDelete"/>
</p:tagLst>
</file>

<file path=ppt/tags/tag5.xml><?xml version="1.0" encoding="utf-8"?>
<p:tagLst xmlns:p="http://schemas.openxmlformats.org/presentationml/2006/main">
  <p:tag name="NAME" val="Logo"/>
</p:tagLst>
</file>

<file path=ppt/tags/tag6.xml><?xml version="1.0" encoding="utf-8"?>
<p:tagLst xmlns:p="http://schemas.openxmlformats.org/presentationml/2006/main">
  <p:tag name="THINKCELLSHAPEDONOTDELETE" val="thinkcellActiveDocDoNotDelete"/>
</p:tagLst>
</file>

<file path=ppt/tags/tag7.xml><?xml version="1.0" encoding="utf-8"?>
<p:tagLst xmlns:p="http://schemas.openxmlformats.org/presentationml/2006/main">
  <p:tag name="THINKCELLSHAPEDONOTDELETE" val="thinkcellActiveDocDoNotDelete"/>
</p:tagLst>
</file>

<file path=ppt/tags/tag8.xml><?xml version="1.0" encoding="utf-8"?>
<p:tagLst xmlns:p="http://schemas.openxmlformats.org/presentationml/2006/main">
  <p:tag name="THINKCELLSHAPEDONOTDELETE" val="tnd8cdr_NxEeuHWjakEM17g"/>
</p:tagLst>
</file>

<file path=ppt/tags/tag9.xml><?xml version="1.0" encoding="utf-8"?>
<p:tagLst xmlns:p="http://schemas.openxmlformats.org/presentationml/2006/main">
  <p:tag name="THINKCELLSHAPEDONOTDELETE" val="telVsTuEj9ESChs0.pcnnwg"/>
</p:tagLst>
</file>

<file path=ppt/tags/tag10.xml><?xml version="1.0" encoding="utf-8"?>
<p:tagLst xmlns:p="http://schemas.openxmlformats.org/presentationml/2006/main">
  <p:tag name="THINKCELLSHAPEDONOTDELETE" val="tJesA3nG8S5ylW5gz0ID9fw"/>
</p:tagLst>
</file>

<file path=ppt/tags/tag11.xml><?xml version="1.0" encoding="utf-8"?>
<p:tagLst xmlns:p="http://schemas.openxmlformats.org/presentationml/2006/main">
  <p:tag name="THINKCELLSHAPEDONOTDELETE" val="thinkcellActiveDocDoNotDelete"/>
</p:tagLst>
</file>

<file path=ppt/tags/tag12.xml><?xml version="1.0" encoding="utf-8"?>
<p:tagLst xmlns:p="http://schemas.openxmlformats.org/presentationml/2006/main">
  <p:tag name="THINKCELLSHAPEDONOTDELETE" val="thinkcellActiveDocDoNotDelete"/>
</p:tagLst>
</file>

<file path=ppt/tags/tag13.xml><?xml version="1.0" encoding="utf-8"?>
<p:tagLst xmlns:p="http://schemas.openxmlformats.org/presentationml/2006/main">
  <p:tag name="THINKCELLSHAPEDONOTDELETE" val="thinkcellActiveDocDoNotDelete"/>
</p:tagLst>
</file>

<file path=ppt/tags/tag14.xml><?xml version="1.0" encoding="utf-8"?>
<p:tagLst xmlns:p="http://schemas.openxmlformats.org/presentationml/2006/main">
  <p:tag name="THINKCELLSHAPEDONOTDELETE" val="thinkcellActiveDocDoNotDelete"/>
</p:tagLst>
</file>

<file path=ppt/tags/tag15.xml><?xml version="1.0" encoding="utf-8"?>
<p:tagLst xmlns:p="http://schemas.openxmlformats.org/presentationml/2006/main">
  <p:tag name="THINKCELLSHAPEDONOTDELETE" val="tnd8cdr_NxEeuHWjakEM17g"/>
</p:tagLst>
</file>

<file path=ppt/tags/tag16.xml><?xml version="1.0" encoding="utf-8"?>
<p:tagLst xmlns:p="http://schemas.openxmlformats.org/presentationml/2006/main">
  <p:tag name="THINKCELLSHAPEDONOTDELETE" val="tvrXlIqIx5Em635mMMNHrmA"/>
</p:tagLst>
</file>

<file path=ppt/tags/tag17.xml><?xml version="1.0" encoding="utf-8"?>
<p:tagLst xmlns:p="http://schemas.openxmlformats.org/presentationml/2006/main">
  <p:tag name="THINKCELLSHAPEDONOTDELETE" val="tQ_1fSFxUTtqckANx5U.VEw"/>
</p:tagLst>
</file>

<file path=ppt/tags/tag18.xml><?xml version="1.0" encoding="utf-8"?>
<p:tagLst xmlns:p="http://schemas.openxmlformats.org/presentationml/2006/main">
  <p:tag name="THINKCELLSHAPEDONOTDELETE" val="tlAHMP934u06qj0liEVNStQ"/>
</p:tagLst>
</file>

<file path=ppt/tags/tag19.xml><?xml version="1.0" encoding="utf-8"?>
<p:tagLst xmlns:p="http://schemas.openxmlformats.org/presentationml/2006/main">
  <p:tag name="THINKCELLSHAPEDONOTDELETE" val="t3OelXVFa.ESD3YD5QYUZOQ"/>
</p:tagLst>
</file>

<file path=ppt/tags/tag20.xml><?xml version="1.0" encoding="utf-8"?>
<p:tagLst xmlns:p="http://schemas.openxmlformats.org/presentationml/2006/main">
  <p:tag name="NAME" val="DirArrow"/>
  <p:tag name="TYPE" val="McK DirArrow"/>
</p:tagLst>
</file>

<file path=ppt/tags/tag21.xml><?xml version="1.0" encoding="utf-8"?>
<p:tagLst xmlns:p="http://schemas.openxmlformats.org/presentationml/2006/main">
  <p:tag name="THINKCELLSHAPEDONOTDELETE" val="thinkcellActiveDocDoNotDelete"/>
</p:tagLst>
</file>

<file path=ppt/tags/tag22.xml><?xml version="1.0" encoding="utf-8"?>
<p:tagLst xmlns:p="http://schemas.openxmlformats.org/presentationml/2006/main">
  <p:tag name="THINKCELLSHAPEDONOTDELETE" val="tZihE6eKJQgSQKk4SIN9R_g"/>
</p:tagLst>
</file>

<file path=ppt/tags/tag23.xml><?xml version="1.0" encoding="utf-8"?>
<p:tagLst xmlns:p="http://schemas.openxmlformats.org/presentationml/2006/main">
  <p:tag name="NAME" val="DirArrow"/>
</p:tagLst>
</file>

<file path=ppt/tags/tag24.xml><?xml version="1.0" encoding="utf-8"?>
<p:tagLst xmlns:p="http://schemas.openxmlformats.org/presentationml/2006/main">
  <p:tag name="THINKCELLSHAPEDONOTDELETE" val="thinkcellActiveDocDoNotDelete"/>
</p:tagLst>
</file>

<file path=ppt/tags/tag25.xml><?xml version="1.0" encoding="utf-8"?>
<p:tagLst xmlns:p="http://schemas.openxmlformats.org/presentationml/2006/main">
  <p:tag name="THINKCELLSHAPEDONOTDELETE" val="thinkcellActiveDocDoNotDelete"/>
</p:tagLst>
</file>

<file path=ppt/tags/tag26.xml><?xml version="1.0" encoding="utf-8"?>
<p:tagLst xmlns:p="http://schemas.openxmlformats.org/presentationml/2006/main">
  <p:tag name="RESIZE" val="Yes"/>
</p:tagLst>
</file>

<file path=ppt/tags/tag27.xml><?xml version="1.0" encoding="utf-8"?>
<p:tagLst xmlns:p="http://schemas.openxmlformats.org/presentationml/2006/main">
  <p:tag name="NAME" val="DirArrow"/>
</p:tagLst>
</file>

<file path=ppt/tags/tag28.xml><?xml version="1.0" encoding="utf-8"?>
<p:tagLst xmlns:p="http://schemas.openxmlformats.org/presentationml/2006/main">
  <p:tag name="NAME" val="DirArrow"/>
</p:tagLst>
</file>

<file path=ppt/tags/tag29.xml><?xml version="1.0" encoding="utf-8"?>
<p:tagLst xmlns:p="http://schemas.openxmlformats.org/presentationml/2006/main">
  <p:tag name="THINKCELLSHAPEDONOTDELETE" val="ppZjLKRg_R0K611KxeCAQ_Q"/>
</p:tagLst>
</file>

<file path=ppt/tags/tag30.xml><?xml version="1.0" encoding="utf-8"?>
<p:tagLst xmlns:p="http://schemas.openxmlformats.org/presentationml/2006/main">
  <p:tag name="THINKCELLSHAPEDONOTDELETE" val="puEzNgqQV4EayGlIHVdfzDg"/>
</p:tagLst>
</file>

<file path=ppt/tags/tag31.xml><?xml version="1.0" encoding="utf-8"?>
<p:tagLst xmlns:p="http://schemas.openxmlformats.org/presentationml/2006/main">
  <p:tag name="THINKCELLSHAPEDONOTDELETE" val="p3KYAIjYwD0CvFyCGFKr7CA"/>
</p:tagLst>
</file>

<file path=ppt/tags/tag32.xml><?xml version="1.0" encoding="utf-8"?>
<p:tagLst xmlns:p="http://schemas.openxmlformats.org/presentationml/2006/main">
  <p:tag name="THINKCELLSHAPEDONOTDELETE" val="p2J6uu1wmF0.xlZ9pye0Glg"/>
</p:tagLst>
</file>

<file path=ppt/tags/tag33.xml><?xml version="1.0" encoding="utf-8"?>
<p:tagLst xmlns:p="http://schemas.openxmlformats.org/presentationml/2006/main">
  <p:tag name="THINKCELLSHAPEDONOTDELETE" val="pFSmnhSOucEqAsmKyT6laRQ"/>
</p:tagLst>
</file>

<file path=ppt/tags/tag34.xml><?xml version="1.0" encoding="utf-8"?>
<p:tagLst xmlns:p="http://schemas.openxmlformats.org/presentationml/2006/main">
  <p:tag name="THINKCELLSHAPEDONOTDELETE" val="pYRdkkEoqpUugA8t3oTFO7g"/>
</p:tagLst>
</file>

<file path=ppt/tags/tag35.xml><?xml version="1.0" encoding="utf-8"?>
<p:tagLst xmlns:p="http://schemas.openxmlformats.org/presentationml/2006/main">
  <p:tag name="THINKCELLSHAPEDONOTDELETE" val="p0GvORV5GTUeQQZEQjV7.5w"/>
</p:tagLst>
</file>

<file path=ppt/tags/tag36.xml><?xml version="1.0" encoding="utf-8"?>
<p:tagLst xmlns:p="http://schemas.openxmlformats.org/presentationml/2006/main">
  <p:tag name="THINKCELLSHAPEDONOTDELETE" val="p5jt5mppHhUGQUlvp.imyyA"/>
</p:tagLst>
</file>

<file path=ppt/tags/tag37.xml><?xml version="1.0" encoding="utf-8"?>
<p:tagLst xmlns:p="http://schemas.openxmlformats.org/presentationml/2006/main">
  <p:tag name="THINKCELLSHAPEDONOTDELETE" val="pNQ1StFAMKUedjRBg2dp37w"/>
</p:tagLst>
</file>

<file path=ppt/tags/tag38.xml><?xml version="1.0" encoding="utf-8"?>
<p:tagLst xmlns:p="http://schemas.openxmlformats.org/presentationml/2006/main">
  <p:tag name="THINKCELLSHAPEDONOTDELETE" val="p29uSA1sdJ02zlDPda5hagw"/>
</p:tagLst>
</file>

<file path=ppt/tags/tag39.xml><?xml version="1.0" encoding="utf-8"?>
<p:tagLst xmlns:p="http://schemas.openxmlformats.org/presentationml/2006/main">
  <p:tag name="THINKCELLSHAPEDONOTDELETE" val="pGNQFbYPdHE6dxees8Fo4Pw"/>
</p:tagLst>
</file>

<file path=ppt/tags/tag40.xml><?xml version="1.0" encoding="utf-8"?>
<p:tagLst xmlns:p="http://schemas.openxmlformats.org/presentationml/2006/main">
  <p:tag name="THINKCELLSHAPEDONOTDELETE" val="pKaPuPMEttE.rlN0Sva1Jrg"/>
</p:tagLst>
</file>

<file path=ppt/tags/tag41.xml><?xml version="1.0" encoding="utf-8"?>
<p:tagLst xmlns:p="http://schemas.openxmlformats.org/presentationml/2006/main">
  <p:tag name="THINKCELLSHAPEDONOTDELETE" val="p37r4Z3LXiUqUu1dmn5BWeg"/>
</p:tagLst>
</file>

<file path=ppt/tags/tag42.xml><?xml version="1.0" encoding="utf-8"?>
<p:tagLst xmlns:p="http://schemas.openxmlformats.org/presentationml/2006/main">
  <p:tag name="THINKCELLSHAPEDONOTDELETE" val="pEdUv.fDCDk6ZhNUpWHiTxQ"/>
</p:tagLst>
</file>

<file path=ppt/tags/tag43.xml><?xml version="1.0" encoding="utf-8"?>
<p:tagLst xmlns:p="http://schemas.openxmlformats.org/presentationml/2006/main">
  <p:tag name="THINKCELLSHAPEDONOTDELETE" val="p2UGrx4LHhk.CMuHBh_hS1g"/>
</p:tagLst>
</file>

<file path=ppt/tags/tag44.xml><?xml version="1.0" encoding="utf-8"?>
<p:tagLst xmlns:p="http://schemas.openxmlformats.org/presentationml/2006/main">
  <p:tag name="THINKCELLSHAPEDONOTDELETE" val="prbGAN6uo_kOHPCeXqJK9Ww"/>
</p:tagLst>
</file>

<file path=ppt/tags/tag45.xml><?xml version="1.0" encoding="utf-8"?>
<p:tagLst xmlns:p="http://schemas.openxmlformats.org/presentationml/2006/main">
  <p:tag name="THINKCELLSHAPEDONOTDELETE" val="pXgVVrYt44kCpK433aB4.HA"/>
</p:tagLst>
</file>

<file path=ppt/tags/tag46.xml><?xml version="1.0" encoding="utf-8"?>
<p:tagLst xmlns:p="http://schemas.openxmlformats.org/presentationml/2006/main">
  <p:tag name="THINKCELLSHAPEDONOTDELETE" val="pmpbqLn8ywESfvO.Sy2AtaQ"/>
</p:tagLst>
</file>

<file path=ppt/tags/tag47.xml><?xml version="1.0" encoding="utf-8"?>
<p:tagLst xmlns:p="http://schemas.openxmlformats.org/presentationml/2006/main">
  <p:tag name="THINKCELLSHAPEDONOTDELETE" val="thinkcellActiveDocDoNotDelete"/>
</p:tagLst>
</file>

<file path=ppt/tags/tag48.xml><?xml version="1.0" encoding="utf-8"?>
<p:tagLst xmlns:p="http://schemas.openxmlformats.org/presentationml/2006/main">
  <p:tag name="ORIGHEIGHT" val="66,875"/>
  <p:tag name="ORIGLEFT" val="441"/>
  <p:tag name="ORIGTOP" val="392,5"/>
  <p:tag name="ORIGWIDTH" val="111,75"/>
</p:tagLst>
</file>

<file path=ppt/tags/tag49.xml><?xml version="1.0" encoding="utf-8"?>
<p:tagLst xmlns:p="http://schemas.openxmlformats.org/presentationml/2006/main">
  <p:tag name="ORIGHEIGHT" val="66,875"/>
  <p:tag name="ORIGLEFT" val="441"/>
  <p:tag name="ORIGTOP" val="392,5"/>
  <p:tag name="ORIGWIDTH" val="111,75"/>
</p:tagLst>
</file>

<file path=ppt/tags/tag50.xml><?xml version="1.0" encoding="utf-8"?>
<p:tagLst xmlns:p="http://schemas.openxmlformats.org/presentationml/2006/main">
  <p:tag name="THINKCELLSHAPEDONOTDELETE" val="pMO9i_IwxAkatOy1kxhKQoQ"/>
</p:tagLst>
</file>

<file path=ppt/tags/tag51.xml><?xml version="1.0" encoding="utf-8"?>
<p:tagLst xmlns:p="http://schemas.openxmlformats.org/presentationml/2006/main">
  <p:tag name="THINKCELLSHAPEDONOTDELETE" val="p6x0.YZYC3E.PoAC_PDeUQQ"/>
</p:tagLst>
</file>

<file path=ppt/tags/tag52.xml><?xml version="1.0" encoding="utf-8"?>
<p:tagLst xmlns:p="http://schemas.openxmlformats.org/presentationml/2006/main">
  <p:tag name="THINKCELLSHAPEDONOTDELETE" val="pzr.XXzvK_kyOedvM5JUB9A"/>
</p:tagLst>
</file>

<file path=ppt/tags/tag53.xml><?xml version="1.0" encoding="utf-8"?>
<p:tagLst xmlns:p="http://schemas.openxmlformats.org/presentationml/2006/main">
  <p:tag name="THINKCELLSHAPEDONOTDELETE" val="pMO9i_IwxAkatOy1kxhKQoQ"/>
</p:tagLst>
</file>

<file path=ppt/tags/tag54.xml><?xml version="1.0" encoding="utf-8"?>
<p:tagLst xmlns:p="http://schemas.openxmlformats.org/presentationml/2006/main">
  <p:tag name="THINKCELLSHAPEDONOTDELETE" val="p6x0.YZYC3E.PoAC_PDeUQQ"/>
</p:tagLst>
</file>

<file path=ppt/tags/tag55.xml><?xml version="1.0" encoding="utf-8"?>
<p:tagLst xmlns:p="http://schemas.openxmlformats.org/presentationml/2006/main">
  <p:tag name="THINKCELLSHAPEDONOTDELETE" val="pzr.XXzvK_kyOedvM5JUB9A"/>
</p:tagLst>
</file>

<file path=ppt/tags/tag56.xml><?xml version="1.0" encoding="utf-8"?>
<p:tagLst xmlns:p="http://schemas.openxmlformats.org/presentationml/2006/main">
  <p:tag name="THINKCELLSHAPEDONOTDELETE" val="pMO9i_IwxAkatOy1kxhKQoQ"/>
</p:tagLst>
</file>

<file path=ppt/tags/tag57.xml><?xml version="1.0" encoding="utf-8"?>
<p:tagLst xmlns:p="http://schemas.openxmlformats.org/presentationml/2006/main">
  <p:tag name="THINKCELLSHAPEDONOTDELETE" val="p6x0.YZYC3E.PoAC_PDeUQQ"/>
</p:tagLst>
</file>

<file path=ppt/tags/tag58.xml><?xml version="1.0" encoding="utf-8"?>
<p:tagLst xmlns:p="http://schemas.openxmlformats.org/presentationml/2006/main">
  <p:tag name="THINKCELLSHAPEDONOTDELETE" val="pzr.XXzvK_kyOedvM5JUB9A"/>
</p:tagLst>
</file>

<file path=ppt/tags/tag59.xml><?xml version="1.0" encoding="utf-8"?>
<p:tagLst xmlns:p="http://schemas.openxmlformats.org/presentationml/2006/main">
  <p:tag name="RESIZE" val="Yes"/>
</p:tagLst>
</file>

<file path=ppt/tags/tag60.xml><?xml version="1.0" encoding="utf-8"?>
<p:tagLst xmlns:p="http://schemas.openxmlformats.org/presentationml/2006/main">
  <p:tag name="THINKCELLSHAPEDONOTDELETE" val="thinkcellActiveDocDoNotDelete"/>
</p:tagLst>
</file>

<file path=ppt/tags/tag61.xml><?xml version="1.0" encoding="utf-8"?>
<p:tagLst xmlns:p="http://schemas.openxmlformats.org/presentationml/2006/main">
  <p:tag name="ORIGHEIGHT" val="420.625"/>
  <p:tag name="ORIGLEFT" val="160.25"/>
  <p:tag name="ORIGTOP" val="97.875"/>
  <p:tag name="ORIGWIDTH" val="435.25"/>
</p:tagLst>
</file>

<file path=ppt/tags/tag62.xml><?xml version="1.0" encoding="utf-8"?>
<p:tagLst xmlns:p="http://schemas.openxmlformats.org/presentationml/2006/main">
  <p:tag name="NAME" val="RectangleText"/>
</p:tagLst>
</file>

<file path=ppt/tags/tag63.xml><?xml version="1.0" encoding="utf-8"?>
<p:tagLst xmlns:p="http://schemas.openxmlformats.org/presentationml/2006/main">
  <p:tag name="THINKCELLSHAPEDONOTDELETE" val="thinkcellActiveDocDoNotDelete"/>
</p:tagLst>
</file>

<file path=ppt/tags/tag64.xml><?xml version="1.0" encoding="utf-8"?>
<p:tagLst xmlns:p="http://schemas.openxmlformats.org/presentationml/2006/main">
  <p:tag name="THINKCELLSHAPEDONOTDELETE" val="pmjMviPA5Xk2ETw2AslI3_Q"/>
</p:tagLst>
</file>

<file path=ppt/tags/tag65.xml><?xml version="1.0" encoding="utf-8"?>
<p:tagLst xmlns:p="http://schemas.openxmlformats.org/presentationml/2006/main">
  <p:tag name="THINKCELLSHAPEDONOTDELETE" val="pQrZIKN..qUyPsGX5Di2kig"/>
</p:tagLst>
</file>

<file path=ppt/tags/tag66.xml><?xml version="1.0" encoding="utf-8"?>
<p:tagLst xmlns:p="http://schemas.openxmlformats.org/presentationml/2006/main">
  <p:tag name="NAME" val="RectangleShape"/>
</p:tagLst>
</file>

<file path=ppt/tags/tag67.xml><?xml version="1.0" encoding="utf-8"?>
<p:tagLst xmlns:p="http://schemas.openxmlformats.org/presentationml/2006/main">
  <p:tag name="NAME" val="RectangleText"/>
</p:tagLst>
</file>

<file path=ppt/tags/tag68.xml><?xml version="1.0" encoding="utf-8"?>
<p:tagLst xmlns:p="http://schemas.openxmlformats.org/presentationml/2006/main">
  <p:tag name="NAME" val="RectangleText"/>
</p:tagLst>
</file>

<file path=ppt/tags/tag69.xml><?xml version="1.0" encoding="utf-8"?>
<p:tagLst xmlns:p="http://schemas.openxmlformats.org/presentationml/2006/main">
  <p:tag name="NAME" val="RectangleShape"/>
</p:tagLst>
</file>

<file path=ppt/tags/tag70.xml><?xml version="1.0" encoding="utf-8"?>
<p:tagLst xmlns:p="http://schemas.openxmlformats.org/presentationml/2006/main">
  <p:tag name="NAME" val="RectangleText"/>
</p:tagLst>
</file>

<file path=ppt/tags/tag71.xml><?xml version="1.0" encoding="utf-8"?>
<p:tagLst xmlns:p="http://schemas.openxmlformats.org/presentationml/2006/main">
  <p:tag name="NAME" val="RectangleText"/>
</p:tagLst>
</file>

<file path=ppt/tags/tag72.xml><?xml version="1.0" encoding="utf-8"?>
<p:tagLst xmlns:p="http://schemas.openxmlformats.org/presentationml/2006/main">
  <p:tag name="NAME" val="RectangleText"/>
</p:tagLst>
</file>

<file path=ppt/tags/tag73.xml><?xml version="1.0" encoding="utf-8"?>
<p:tagLst xmlns:p="http://schemas.openxmlformats.org/presentationml/2006/main">
  <p:tag name="THINKCELLSHAPEDONOTDELETE" val="phj2UKi64KEW27eO6QulEcg"/>
</p:tagLst>
</file>

<file path=ppt/tags/tag74.xml><?xml version="1.0" encoding="utf-8"?>
<p:tagLst xmlns:p="http://schemas.openxmlformats.org/presentationml/2006/main">
  <p:tag name="THINKCELLSHAPEDONOTDELETE" val="pnSW5YJq09ka1V38tA5AIzw"/>
</p:tagLst>
</file>

<file path=ppt/tags/tag75.xml><?xml version="1.0" encoding="utf-8"?>
<p:tagLst xmlns:p="http://schemas.openxmlformats.org/presentationml/2006/main">
  <p:tag name="THINKCELLSHAPEDONOTDELETE" val="p7KlOajvtrEOXuiySmdkPnw"/>
</p:tagLst>
</file>

<file path=ppt/tags/tag76.xml><?xml version="1.0" encoding="utf-8"?>
<p:tagLst xmlns:p="http://schemas.openxmlformats.org/presentationml/2006/main">
  <p:tag name="THINKCELLSHAPEDONOTDELETE" val="px0.GqgWXXEeMJBL8xKloUQ"/>
</p:tagLst>
</file>

<file path=ppt/tags/tag77.xml><?xml version="1.0" encoding="utf-8"?>
<p:tagLst xmlns:p="http://schemas.openxmlformats.org/presentationml/2006/main">
  <p:tag name="THINKCELLSHAPEDONOTDELETE" val="pmjMviPA5Xk2ETw2AslI3_Q"/>
</p:tagLst>
</file>

<file path=ppt/tags/tag78.xml><?xml version="1.0" encoding="utf-8"?>
<p:tagLst xmlns:p="http://schemas.openxmlformats.org/presentationml/2006/main">
  <p:tag name="THINKCELLSHAPEDONOTDELETE" val="pQrZIKN..qUyPsGX5Di2kig"/>
</p:tagLst>
</file>

<file path=ppt/tags/tag79.xml><?xml version="1.0" encoding="utf-8"?>
<p:tagLst xmlns:p="http://schemas.openxmlformats.org/presentationml/2006/main">
  <p:tag name="NAME" val="RectangleText"/>
</p:tagLst>
</file>

<file path=ppt/tags/tag80.xml><?xml version="1.0" encoding="utf-8"?>
<p:tagLst xmlns:p="http://schemas.openxmlformats.org/presentationml/2006/main">
  <p:tag name="THINKCELLSHAPEDONOTDELETE" val="thinkcellActiveDocDoNotDelete"/>
</p:tagLst>
</file>

<file path=ppt/tags/tag81.xml><?xml version="1.0" encoding="utf-8"?>
<p:tagLst xmlns:p="http://schemas.openxmlformats.org/presentationml/2006/main">
  <p:tag name="THINKCELLSHAPEDONOTDELETE" val="pBa2bGp5Q3kq2Is5fo0CSMg"/>
</p:tagLst>
</file>

<file path=ppt/tags/tag82.xml><?xml version="1.0" encoding="utf-8"?>
<p:tagLst xmlns:p="http://schemas.openxmlformats.org/presentationml/2006/main">
  <p:tag name="THINKCELLSHAPEDONOTDELETE" val="phvFMlQ_Q5UCmdQac81XegQ"/>
</p:tagLst>
</file>

<file path=ppt/tags/tag83.xml><?xml version="1.0" encoding="utf-8"?>
<p:tagLst xmlns:p="http://schemas.openxmlformats.org/presentationml/2006/main">
  <p:tag name="THINKCELLSHAPEDONOTDELETE" val="p_SPn3Wx47k6d.XnBn4J7kw"/>
</p:tagLst>
</file>

<file path=ppt/tags/tag84.xml><?xml version="1.0" encoding="utf-8"?>
<p:tagLst xmlns:p="http://schemas.openxmlformats.org/presentationml/2006/main">
  <p:tag name="THINKCELLSHAPEDONOTDELETE" val="thinkcellActiveDocDoNotDelete"/>
</p:tagLst>
</file>

<file path=ppt/tags/tag85.xml><?xml version="1.0" encoding="utf-8"?>
<p:tagLst xmlns:p="http://schemas.openxmlformats.org/presentationml/2006/main">
  <p:tag name="RESIZE" val="Yes"/>
</p:tagLst>
</file>

<file path=ppt/tags/tag86.xml><?xml version="1.0" encoding="utf-8"?>
<p:tagLst xmlns:p="http://schemas.openxmlformats.org/presentationml/2006/main">
  <p:tag name="NAME" val="RoundedRectangleText"/>
</p:tagLst>
</file>

<file path=ppt/tags/tag87.xml><?xml version="1.0" encoding="utf-8"?>
<p:tagLst xmlns:p="http://schemas.openxmlformats.org/presentationml/2006/main">
  <p:tag name="THINKCELLSHAPEDONOTDELETE" val="thinkcellActiveDocDoNotDelete"/>
</p:tagLst>
</file>

<file path=ppt/tags/tag88.xml><?xml version="1.0" encoding="utf-8"?>
<p:tagLst xmlns:p="http://schemas.openxmlformats.org/presentationml/2006/main">
  <p:tag name="THINKCELLSHAPEDONOTDELETE" val="thinkcellActiveDocDoNotDelete"/>
</p:tagLst>
</file>

<file path=ppt/tags/tag89.xml><?xml version="1.0" encoding="utf-8"?>
<p:tagLst xmlns:p="http://schemas.openxmlformats.org/presentationml/2006/main">
  <p:tag name="RESIZE" val="Yes"/>
</p:tagLst>
</file>

<file path=ppt/tags/tag90.xml><?xml version="1.0" encoding="utf-8"?>
<p:tagLst xmlns:p="http://schemas.openxmlformats.org/presentationml/2006/main">
  <p:tag name="THINKCELLSHAPEDONOTDELETE" val="thinkcellActiveDocDoNotDelete"/>
</p:tagLst>
</file>

<file path=ppt/tags/tag91.xml><?xml version="1.0" encoding="utf-8"?>
<p:tagLst xmlns:p="http://schemas.openxmlformats.org/presentationml/2006/main">
  <p:tag name="RESIZE" val="Yes"/>
</p:tagLst>
</file>

<file path=ppt/tags/tag92.xml><?xml version="1.0" encoding="utf-8"?>
<p:tagLst xmlns:p="http://schemas.openxmlformats.org/presentationml/2006/main">
  <p:tag name="NAME" val="RectangleShape"/>
</p:tagLst>
</file>

<file path=ppt/tags/tag93.xml><?xml version="1.0" encoding="utf-8"?>
<p:tagLst xmlns:p="http://schemas.openxmlformats.org/presentationml/2006/main">
  <p:tag name="NAME" val="RectangleText"/>
</p:tagLst>
</file>

<file path=ppt/tags/tag94.xml><?xml version="1.0" encoding="utf-8"?>
<p:tagLst xmlns:p="http://schemas.openxmlformats.org/presentationml/2006/main">
  <p:tag name="NAME" val="RectangleText"/>
</p:tagLst>
</file>

<file path=ppt/tags/tag95.xml><?xml version="1.0" encoding="utf-8"?>
<p:tagLst xmlns:p="http://schemas.openxmlformats.org/presentationml/2006/main">
  <p:tag name="NAME" val="RectangleText"/>
</p:tagLst>
</file>

<file path=ppt/tags/tag96.xml><?xml version="1.0" encoding="utf-8"?>
<p:tagLst xmlns:p="http://schemas.openxmlformats.org/presentationml/2006/main">
  <p:tag name="NAME" val="RectangleText"/>
</p:tagLst>
</file>

<file path=ppt/tags/tag97.xml><?xml version="1.0" encoding="utf-8"?>
<p:tagLst xmlns:p="http://schemas.openxmlformats.org/presentationml/2006/main">
  <p:tag name="NAME" val="RectangleText"/>
</p:tagLst>
</file>

<file path=ppt/tags/tag98.xml><?xml version="1.0" encoding="utf-8"?>
<p:tagLst xmlns:p="http://schemas.openxmlformats.org/presentationml/2006/main">
  <p:tag name="NAME" val="RectangleText"/>
</p:tagLst>
</file>

<file path=ppt/tags/tag9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Firm Format - Chinese (PRC)">
  <a:themeElements>
    <a:clrScheme name="Firm Format 2">
      <a:dk1>
        <a:srgbClr val="000000"/>
      </a:dk1>
      <a:lt1>
        <a:srgbClr val="FFFFFF"/>
      </a:lt1>
      <a:dk2>
        <a:srgbClr val="002960"/>
      </a:dk2>
      <a:lt2>
        <a:srgbClr val="FFFFFF"/>
      </a:lt2>
      <a:accent1>
        <a:srgbClr val="C7E0FB"/>
      </a:accent1>
      <a:accent2>
        <a:srgbClr val="91B0FF"/>
      </a:accent2>
      <a:accent3>
        <a:srgbClr val="0066CC"/>
      </a:accent3>
      <a:accent4>
        <a:srgbClr val="002960"/>
      </a:accent4>
      <a:accent5>
        <a:srgbClr val="FF6600"/>
      </a:accent5>
      <a:accent6>
        <a:srgbClr val="808080"/>
      </a:accent6>
      <a:hlink>
        <a:srgbClr val="0066CC"/>
      </a:hlink>
      <a:folHlink>
        <a:srgbClr val="002960"/>
      </a:folHlink>
    </a:clrScheme>
    <a:fontScheme name="GCO-Sim">
      <a:majorFont>
        <a:latin typeface="Arial"/>
        <a:ea typeface="楷体"/>
        <a:cs typeface="Arial"/>
      </a:majorFont>
      <a:minorFont>
        <a:latin typeface="Arial"/>
        <a:ea typeface="楷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w="9525">
          <a:solidFill>
            <a:schemeClr val="accent6"/>
          </a:solidFill>
        </a:ln>
      </a:spPr>
      <a:bodyPr rtlCol="0" anchor="ctr"/>
      <a:lstStyle>
        <a:defPPr algn="ctr">
          <a:defRPr dirty="0" err="1"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6"/>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raClrScheme>
      <a:clrScheme name="Firm Format 1">
        <a:dk1>
          <a:srgbClr val="000000"/>
        </a:dk1>
        <a:lt1>
          <a:srgbClr val="FFFFFF"/>
        </a:lt1>
        <a:dk2>
          <a:srgbClr val="000000"/>
        </a:dk2>
        <a:lt2>
          <a:srgbClr val="FFFFFF"/>
        </a:lt2>
        <a:accent1>
          <a:srgbClr val="EAEAEA"/>
        </a:accent1>
        <a:accent2>
          <a:srgbClr val="D0D0D0"/>
        </a:accent2>
        <a:accent3>
          <a:srgbClr val="909090"/>
        </a:accent3>
        <a:accent4>
          <a:srgbClr val="606060"/>
        </a:accent4>
        <a:accent5>
          <a:srgbClr val="FF6600"/>
        </a:accent5>
        <a:accent6>
          <a:srgbClr val="808080"/>
        </a:accent6>
        <a:hlink>
          <a:srgbClr val="909090"/>
        </a:hlink>
        <a:folHlink>
          <a:srgbClr val="606060"/>
        </a:folHlink>
      </a:clrScheme>
      <a:clrMap bg1="lt1" tx1="dk1" bg2="lt2" tx2="dk2" accent1="accent1" accent2="accent2" accent3="accent3" accent4="accent4" accent5="accent5" accent6="accent6" hlink="hlink" folHlink="folHlink"/>
    </a:extraClrScheme>
    <a:extraClrScheme>
      <a:clrScheme name="Firm Format 2">
        <a:dk1>
          <a:srgbClr val="000000"/>
        </a:dk1>
        <a:lt1>
          <a:srgbClr val="FFFFFF"/>
        </a:lt1>
        <a:dk2>
          <a:srgbClr val="002960"/>
        </a:dk2>
        <a:lt2>
          <a:srgbClr val="FFFFFF"/>
        </a:lt2>
        <a:accent1>
          <a:srgbClr val="C7E0FB"/>
        </a:accent1>
        <a:accent2>
          <a:srgbClr val="91B0FF"/>
        </a:accent2>
        <a:accent3>
          <a:srgbClr val="0066CC"/>
        </a:accent3>
        <a:accent4>
          <a:srgbClr val="002960"/>
        </a:accent4>
        <a:accent5>
          <a:srgbClr val="FF6600"/>
        </a:accent5>
        <a:accent6>
          <a:srgbClr val="808080"/>
        </a:accent6>
        <a:hlink>
          <a:srgbClr val="0066CC"/>
        </a:hlink>
        <a:folHlink>
          <a:srgbClr val="002960"/>
        </a:folHlink>
      </a:clrScheme>
      <a:clrMap bg1="lt1" tx1="dk1" bg2="lt2" tx2="dk2" accent1="accent1" accent2="accent2" accent3="accent3" accent4="accent4" accent5="accent5" accent6="accent6" hlink="hlink" folHlink="folHlink"/>
    </a:extraClrScheme>
    <a:extraClrScheme>
      <a:clrScheme name="Firm Format 3">
        <a:dk1>
          <a:srgbClr val="000000"/>
        </a:dk1>
        <a:lt1>
          <a:srgbClr val="FFFFFF"/>
        </a:lt1>
        <a:dk2>
          <a:srgbClr val="002960"/>
        </a:dk2>
        <a:lt2>
          <a:srgbClr val="FFFFFF"/>
        </a:lt2>
        <a:accent1>
          <a:srgbClr val="C7E0FB"/>
        </a:accent1>
        <a:accent2>
          <a:srgbClr val="C7C293"/>
        </a:accent2>
        <a:accent3>
          <a:srgbClr val="50A2A0"/>
        </a:accent3>
        <a:accent4>
          <a:srgbClr val="002960"/>
        </a:accent4>
        <a:accent5>
          <a:srgbClr val="FF6600"/>
        </a:accent5>
        <a:accent6>
          <a:srgbClr val="808080"/>
        </a:accent6>
        <a:hlink>
          <a:srgbClr val="50A2A0"/>
        </a:hlink>
        <a:folHlink>
          <a:srgbClr val="00296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2" id="{5E242CAB-2DA5-4DAE-B9AC-BF762154D99E}" vid="{09ECA09C-1929-47CF-93BF-A14BAADDB6B9}"/>
    </a:ext>
  </a:extLst>
</a:theme>
</file>

<file path=ppt/theme/theme3.xml><?xml version="1.0" encoding="utf-8"?>
<a:theme xmlns:r="http://schemas.openxmlformats.org/officeDocument/2006/relationships" xmlns:a="http://schemas.openxmlformats.org/drawingml/2006/main" name="Office Theme">
  <a:themeElements>
    <a:clrScheme name="">
      <a:dk1>
        <a:srgbClr val="000000"/>
      </a:dk1>
      <a:lt1>
        <a:srgbClr val="FFFFFF"/>
      </a:lt1>
      <a:dk2>
        <a:srgbClr val="000000"/>
      </a:dk2>
      <a:lt2>
        <a:srgbClr val="000000"/>
      </a:lt2>
      <a:accent1>
        <a:srgbClr val="FFFFFF"/>
      </a:accent1>
      <a:accent2>
        <a:srgbClr val="D0D0D0"/>
      </a:accent2>
      <a:accent3>
        <a:srgbClr val="FFFFFF"/>
      </a:accent3>
      <a:accent4>
        <a:srgbClr val="000000"/>
      </a:accent4>
      <a:accent5>
        <a:srgbClr val="FFFFFF"/>
      </a:accent5>
      <a:accent6>
        <a:srgbClr val="BCBCBC"/>
      </a:accent6>
      <a:hlink>
        <a:srgbClr val="909090"/>
      </a:hlink>
      <a:folHlink>
        <a:srgbClr val="0000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449</Paragraphs>
  <Slides>21</Slides>
  <Notes>13</Notes>
  <TotalTime>1</TotalTime>
  <HiddenSlides>4</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21</vt:i4>
      </vt:variant>
    </vt:vector>
  </HeadingPairs>
  <TitlesOfParts>
    <vt:vector baseType="lpstr" size="32">
      <vt:lpstr>Arial</vt:lpstr>
      <vt:lpstr>Calibri</vt:lpstr>
      <vt:lpstr>楷体</vt:lpstr>
      <vt:lpstr>华文楷体</vt:lpstr>
      <vt:lpstr>Times New Roman</vt:lpstr>
      <vt:lpstr>SimSun</vt:lpstr>
      <vt:lpstr>ITC Franklin Gothic Std Book</vt:lpstr>
      <vt:lpstr>宋体</vt:lpstr>
      <vt:lpstr>Wingdings</vt:lpstr>
      <vt:lpstr>Gulim</vt:lpstr>
      <vt:lpstr>Office Theme</vt:lpstr>
      <vt:lpstr>管理提升推动战略落地，加速迈向千亿级房企行列</vt:lpstr>
      <vt:lpstr>简历</vt:lpstr>
      <vt:lpstr>内容</vt:lpstr>
      <vt:lpstr>项目背景：新城五年战略目标和举措已经明确，下半年需要将战略举措快速落地</vt:lpstr>
      <vt:lpstr>新城五年战略也明确了核心战略举措，其中部分核心举措可以作为独立战略模块在近期落地</vt:lpstr>
      <vt:lpstr>新城在战略落地的过程中也将面临诸多挑战，麦肯锡团队提供多元支持</vt:lpstr>
      <vt:lpstr>内容</vt:lpstr>
      <vt:lpstr>领导力培训对于个人和公司具有重要意义，应遵循自愿参与、正向激励和严格保密的原则</vt:lpstr>
      <vt:lpstr>以领导力工作坊、一对一辅导、突破性项目辅导（包括团队教练和主题研讨会）为主要形式，“打带结合”、全面提升组织领导力</vt:lpstr>
      <vt:lpstr>霍根（Hogan）性格测评将个性化评估个体人格、潜能、行为风险因素和动机/价值观 </vt:lpstr>
      <vt:lpstr>	我们的领导力培训项目以麦肯锡重心平衡式领导力模型为基础，其中包含相辅相成的五个要素</vt:lpstr>
      <vt:lpstr>PowerPoint Presentation</vt:lpstr>
      <vt:lpstr>	深层访谈将挖掘出个人和组织行为背后隐藏的东西</vt:lpstr>
      <vt:lpstr>	设计阶段是和客户一起解决三个问题</vt:lpstr>
      <vt:lpstr>	重心平衡的领导方式的核心是促进思维模式和行为的改变</vt:lpstr>
      <vt:lpstr>	在每次研讨会中嵌入包含五个要素的重心平衡式领导力模型，从而促进深入且有意义的转型</vt:lpstr>
      <vt:lpstr>	我们针对每位学员创建学习生态系统</vt:lpstr>
      <vt:lpstr>	在突破性项目中，教练辅导是必不可缺的环节，它可以确保学员“在反思中学习”</vt:lpstr>
      <vt:lpstr>PowerPoint Presentation</vt:lpstr>
      <vt:lpstr>     第二、三次研讨会上， 每位学员要负责突破性项目立项实施和总结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2024-09-07T12:08:58.752</cp:lastPrinted>
  <dcterms:created xsi:type="dcterms:W3CDTF">2024-09-07T04:08:58Z</dcterms:created>
  <dcterms:modified xsi:type="dcterms:W3CDTF">2024-09-07T04:09:01Z</dcterms:modified>
</cp:coreProperties>
</file>