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A8AB4-EE50-4E77-A598-D6153559B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D0BE6-AE9F-49B8-879B-0C242EC2C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2A4BA-F811-4C3A-911B-2ED33EB96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68861-A538-4318-A9CE-3525FFAEA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15ABBF-0D12-418D-87FF-FF0ACDE58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73FCD-8576-466A-885F-4B47878F4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AE3673-9CDF-4AE9-A867-A56DF71E3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5C958-0CAC-4577-B04C-73096AA31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DE5B1-3EE0-4111-8405-725121AEA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363C4-2717-4D94-8B86-E7F9B6B86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9CE6D-CDF1-487F-B132-D5E6EFA4B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36011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麦当劳的营销策略案例分析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麦当劳品牌概述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麦当劳营销策略分析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麦当劳营销执行与效果评估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麦当劳营销挑战与应对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麦当劳营销策略的启示与借鉴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提升品牌知名度和影响力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麦当劳作为全球知名的快餐品牌，一直致力于提升品牌知名度和影响力。通过营销策略的制定和实施，可以吸引更多消费者的关注和认可，进一步巩固品牌地位。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拓展市场份额和增加销售额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麦当劳在竞争激烈的快餐市场中，需要不断拓展市场份额和增加销售额。营销策略的制定和实施，可以帮助麦当劳更好地满足消费者需求，提高产品质量和服务水平，从而提升市场竞争力。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麦当劳作为行业领导者，其营销策略的制定和实施往往能够引领市场趋势和消费潮流。通过不断创新和改进营销策略，可以引导消费者的购买行为和消费习惯，进一步巩固市场地位。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引领市场趋势和消费潮流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麦当劳的营销策略注重提高品牌忠诚度和客户满意度。通过提供优质的产品和服务，以及打造舒适、便捷的用餐环境，可以让消费者对品牌产生信任和认可，从而提高品牌忠诚度和客户满意度。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提高品牌忠诚度和客户满意度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麦当劳品牌概述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1955年，麦当劳由雷·克洛克在美国伊利诺伊州创立，初期以简单的汉堡、薯条和饮料为主打产品。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08" b="7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创立初期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20世纪60年代，麦当劳开始迅速扩张，通过特许经营的方式开设了大量连锁店，逐渐在全球范围内建立起品牌知名度。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连锁店扩张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随着市场竞争的加剧，麦当劳不断进行产品创新，推出早餐、甜品、咖啡等多元化产品，以满足消费者不断变化的需求。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品牌历史和发展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1" r="240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麦当劳以其标志性的金色拱门和红色背景为品牌标识，营造出温馨、亲切的品牌形象。同时，麦当劳的广告宣传也强调其产品的美味、快捷和方便。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麦当劳定位为家庭式快餐品牌，以提供高品质、价格适中的快餐服务为目标。其广告语“我就喜欢”强调消费者对品牌的认同感和归属感。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品牌形象和定位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目标市场和受众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麦当劳的目标市场主要是年轻人和家庭客户，这些人群对快餐食品有较高的接受度和消费需求。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受众特征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麦当劳的受众群体具有广泛的年龄层和社会背景，但主要集中在年轻人和家庭客户。他们注重品牌的口碑、产品的品质和服务的便捷性。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麦当劳营销策略分析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10" b="1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962" b="39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多样化产品组合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麦当劳提供多样化的产品组合，包括汉堡、炸鸡、薯条、甜品和饮料等，以满足不同消费者的口味需求。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麦当劳注重产品质量和食品安全，采用优质的原料和严格的制作工艺，确保产品口感和品质的稳定。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创新产品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麦当劳不断推出新产品，以满足消费者的尝鲜需求和市场竞争的需要。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价格歧视策略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麦当劳根据不同地区和不同消费群体，采用价格歧视策略，制定不同的价格水平，以实现收益最大化。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渗透定价策略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麦当劳采用渗透定价策略，以较低的价格吸引消费者，迅速占领市场份额。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麦当劳经常推出各种促销活动，如优惠券、买一赠一、满减等，以吸引消费者增加购买量。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92" r="179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麦当劳积极拓展数字化渠道，如手机APP、网上订餐等，为消费者提供更加便捷的购买方式。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直营连锁模式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麦当劳采用直营连锁模式，统一管理和运营，确保品牌形象和服务质量的一致性。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特许经营模式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麦当劳也采用特许经营模式，允许符合条件的投资者加盟，共同拓展市场份额。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麦当劳采用多种广告宣传手段，如电视广告、网络广告、户外广告等，提高品牌知名度和美誉度。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麦当劳积极参与各种公关活动，如慈善捐赠、环保活动等，树立良好的企业形象。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麦当劳注重口碑营销，通过消费者之间的口碑传播，提高品牌影响力和市场占有率。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https://d.book118.com/367136011161006052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2024-09-26T14:38:32.972</cp:lastPrinted>
  <dcterms:created xsi:type="dcterms:W3CDTF">2024-09-26T06:38:32Z</dcterms:created>
  <dcterms:modified xsi:type="dcterms:W3CDTF">2024-09-26T06:38:35Z</dcterms:modified>
</cp:coreProperties>
</file>