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17CF3-1BE2-426C-8698-920531E4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48DC4-FEA5-4B8A-B7FD-E5C12A163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A8FEC-9607-4FA2-B35E-267354A05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89A68-5DDB-46D0-B8AA-37EAEE30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346BF7-8752-49CB-AFFD-662EC0C0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60DB6-EDB5-4516-A965-5D2D7FEB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42288C-C574-4C4C-BD8D-3B08FF8BA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E388A-3929-4B5B-8E9B-682A5416F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5E0D3-0111-4725-8684-1BE7C2D9E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178A2-BBD0-4CB0-BD69-2AD42AB74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86389-6FBC-443D-B459-643BFB62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6114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注重学科交叉融合培养学生的综合能力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学科交叉融合的概念与内涵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国内外学科交叉融合的现状与趋势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学科交叉融合与学生综合能力的关系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培养学生综合能力的策略与方法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实施学科交叉融合与综合能力培养的保障措施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79" b="15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随着科技的快速发展，单一学科的知识已无法满足复杂问题的解决需求，学科交叉融合成为培养学生综合能力的必然趋势。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全球范围内，教育改革致力于打破传统学科界限，鼓励学生跨学科学习，以培养具备创新精神和解决问题能力的复合型人才。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教育改革的推动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构建跨学科课程体系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打破传统学科壁垒，设计涵盖多个学科的综合性课程，引导学生探索不同领域的知识与技能。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通过学科交叉融合，培养学生的创新思维、批判性思维、团队协作和跨学科知识整合能力，以适应未来社会的多元化需求。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采用项目式学习、案例分析等实践性强的教学方法，鼓励学生主动思考、动手实践，培养解决问题的能力。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完善评价机制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建立综合评价体系，全面衡量学生在跨学科学习中的表现，包括知识掌握、能力提升、创新思维等方面。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提升教师跨学科素养，鼓励教师开展跨学科合作与交流，为学生提供更丰富的学术视野和实践经验。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学科交叉融合的概念与内涵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72" r="251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学科交叉融合是指不同学科领域之间的知识、方法、理论等相互渗透、交叉，形成新的学科增长点和创新性成果的过程。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它强调打破传统学科的界限，实现多学科知识的有机结合，以更全面地认识和解决问题。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通过不同学科的碰撞和交融，容易产生新的思想、方法和技术，推动学术和科技的进步。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不同学科具有各自独特的视角和方法，相互补充，有助于更全面、深入地理解问题。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学科交叉融合鼓励跨领域合作和交流，促进学术资源的共享和优化配置。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学科交叉融合有助于培养学生具备跨学科的知识背景和创新思维，提高他们解决问题的能力。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通过学科交叉融合，可以产生新的知识和技术，推动学术和科技的进步。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随着社会的不断发展，对人才的需求也日益多元化。学科交叉融合有助于培养具备综合素质和创新能力的人才，更好地适应社会发展需求。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国内外学科交叉融合的现状与趋势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国内学科交叉融合的现状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学科交叉融合受到重视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近年来，国内高校和科研机构越来越重视学科交叉融合，纷纷设立跨学科研究中心和实验室，鼓励学生跨学科选课和开展科研活动。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学科交叉融合成果显著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国内在学科交叉融合方面取得了显著成果，如生物医学工程、环境科学、新能源等领域的研究和应用，都涉及多个学科的交叉融合。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学科交叉融合仍面临挑战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尽管国内学科交叉融合取得了一定成果，但仍面临诸多挑战，如学科壁垒、资源分配不均、评价体系不完善等。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国外在学科交叉融合方面有着悠久的历史，如美国斯坦福大学早在20世纪60年代就设立了跨学科研究机构。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学科交叉融合历史悠久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国外高校和科研机构在学科交叉融合方面形式多样，包括设立跨学科课程、开展跨学科研究项目、组建跨学科研究团队等。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学科交叉融合形式多样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国外在学科交叉融合方面取得了丰硕成果，如生物医学工程、纳米科技、人工智能等领域的研究和应用，都涉及多个学科的交叉融合。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学科交叉融合成果丰硕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国外学科交叉融合的现状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跨学科研究将成为主流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随着科学研究的深入发展，跨学科研究将成为主流趋势，越来越多的学者将致力于探索不同学科之间的内在联系和规律。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学科交叉融合将推动创新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学科交叉融合将推动科技创新和人才培养模式的创新，为解决复杂问题和应对全球性挑战提供新的思路和方法。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学科交叉融合需要政策支持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政府和高校需要加大对学科交叉融合的政策支持和投入力度，打破学科壁垒和资源分配不均的制约因素，推动学科交叉融合的深入发展。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学科交叉融合的发展趋势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学科交叉融合与学生综合能力的关系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https://d.book118.com/367136114066006033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2024-09-06T22:14:49.475</cp:lastPrinted>
  <dcterms:created xsi:type="dcterms:W3CDTF">2024-09-06T14:14:49Z</dcterms:created>
  <dcterms:modified xsi:type="dcterms:W3CDTF">2024-09-06T14:14:51Z</dcterms:modified>
</cp:coreProperties>
</file>