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5CC7-6D7A-4BBE-A766-7C25381D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E3F3B-D72D-4504-AB8B-969B30EE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BD39F-2C06-4E92-94B4-D6942B180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C4047-41B4-449C-A164-B2843CFA8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5B8889-4F8E-49FD-98BD-6909D047C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627BE-1481-4EBB-9AC9-B949E2DF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5261A-FB39-41E5-A841-F9491DC7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FA43E-DE71-4CA7-AC08-DB899D2B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7AEE1-45CD-4CE5-942C-F91D4042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70691-7712-499F-8E22-C4D01D9E5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D0492-97DC-491A-A692-7DDB6187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40123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高血压患者合理膳食的组成要素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膳食结构概述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优质蛋白质来源与选择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脂肪摄入控制及脂肪酸平衡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碳水化合物选择与血糖控制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膳食纤维补充及功能维护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盐分摄入限制与钾、钙等矿物质补充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膳食结构概述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减少盐的摄入是控制高血压的关键，建议每日盐摄入量不超过6克。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镁对血管有保护作用，适量增加镁的摄入有助于降低血压。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控制脂肪的摄入，特别是饱和脂肪和反式脂肪，以降低心血管疾病风险。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增加钾的摄入有助于降低血压，建议多食用富含钾的食物。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适量增加钙的摄入对降低血压有益。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高血压患者膳食特点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合理的膳食结构有助于降低血压，减少心血管疾病风险。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改善血管功能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通过调整饮食，可以改善血管弹性和降低血管阻力，从而有利于控制血压。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合理的膳食结构有助于减轻心脏、肾脏等靶器官的损害，降低高血压并发症的风险。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多吃蔬菜水果和薯类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每天摄入足够的蔬菜水果和薯类，以保证充足的维生素、矿物质和膳食纤维的摄入。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食物多样，谷类为主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建议高血压患者的饮食应多样化，以谷类为主食，粗细搭配。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适量摄入鱼禽蛋瘦肉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适量摄入优质蛋白质来源如鱼、禽、蛋和瘦肉，但要控制总量，避免过多摄入脂肪和胆固醇。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清淡少盐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限制盐的摄入量，使用定量盐勺等工具来帮助控制盐的摄入。同时，减少酱油、味精等含盐高的调味品的使用量。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减少烹调油用量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控制烹调油的用量，尽量选择植物油，并避免使用动物油。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膳食指南与推荐摄入量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优质蛋白质来源与选择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如鸡肉、火鸡肉、瘦牛肉等，提供高质量的蛋白质，同时富含必需氨基酸。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瘦肉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如三文鱼、鳟鱼、鲑鱼等，富含优质蛋白质和多不饱和脂肪酸，对心血管健康有益。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鸡蛋是优质蛋白质的极佳来源，同时含有多种维生素和矿物质。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动物性蛋白质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如黄豆、黑豆、红豆等，不仅富含蛋白质，还含有丰富的膳食纤维和矿物质。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豆制品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如豆腐、豆浆、豆干等，是植物性蛋白质的良好来源，且易于消化吸收。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坚果和种子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如杏仁、核桃、葵花籽等，提供植物性蛋白质和健康脂肪。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植物性蛋白质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优质蛋白质摄入量建议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蛋白质的摄入量应根据患者的年龄、性别、体重和活动水平进行调整。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一般来说，高血压患者每天每公斤体重需要1.0-1.2克的蛋白质。例如，一个体重70公斤的高血压患者，每天大约需要70-84克的蛋白质。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均衡分配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建议将蛋白质的摄入量均匀分配到每餐中，以更好地促进蛋白质的吸收和利用。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根据个体情况而定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脂肪摄入控制及脂肪酸平衡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高血压患者每日脂肪摄入量应占总能量的25%以下，以控制总能量的摄入。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优质脂肪选择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选择富含不饱和脂肪酸的优质脂肪，如橄榄油、茶油、葵花籽油等。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减少饱和脂肪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减少动物性脂肪的摄入，如猪油、牛油等，以降低饱和脂肪酸的摄入。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脂肪摄入量控制原则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主要存在于动物性食品中，如肉类、奶制品等。高血压患者应适量控制饱和脂肪酸的摄入。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饱和脂肪酸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分为单不饱和脂肪酸和多不饱和脂肪酸，对心血管健康有益。高血压患者应增加不饱和脂肪酸的摄入，如鱼类、坚果、豆类等。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不饱和脂肪酸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在控制总脂肪摄入量的前提下，保持饱和脂肪酸与不饱和脂肪酸的平衡，适当增加不饱和脂肪酸的摄入比例。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平衡原则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饱和脂肪酸与不饱和脂肪酸平衡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https://d.book118.com/367140123142006031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2024-09-04T06:03:26.657</cp:lastPrinted>
  <dcterms:created xsi:type="dcterms:W3CDTF">2024-09-03T22:03:26Z</dcterms:created>
  <dcterms:modified xsi:type="dcterms:W3CDTF">2024-09-03T22:03:28Z</dcterms:modified>
</cp:coreProperties>
</file>