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AB99D-9CDD-4B5B-A729-C515902DE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E8A4C-22B5-49EB-B267-CA72AD8F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DF05C-35D6-43CA-891E-FD085FE1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2C81E-52E0-4932-9E1B-6FD6FC69E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9D3B6-1CCB-42CD-A605-05CC78BE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63DD9-09DA-4E63-B4FB-FA68AAA2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CB2BA-EFA0-4E06-B4F6-1C5C194CF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7CDDB-6249-420A-8076-280F3D2C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B34D3-BB37-45F1-987F-10740781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49276-4DCA-405C-9A5B-62509F3D9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BF3E6-D8C3-4F5E-8C59-BA3B247FE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40151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《数控机床维修》ppt课件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数控机床维修概述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数控机床的常见故障及原因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数控机床的故障诊断与排除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数控机床维修的安全注意事项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数控机床维修概述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数控机床维修是指对数控机床进行维护、保养、检查、调整、修理和再装配，以确保其正常运行和使用寿命的一系列活动。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数控机床维修包括预防性维修和故障性维修两种类型。预防性维修是指定期对数控机床进行检查、保养和调整，以预防故障的发生；故障性维修是指在数控机床出现故障后，对其进行检查、诊断和修复的活动。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数控机床维修的定义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提高设备利用率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通过及时维修，可以快速恢复数控机床的正常运行，提高设备的利用率和生产效率。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及时的维修可以预防数控机床出现重大故障，避免因设备停机造成的生产损失，从而降低生产成本。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保障操作安全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数控机床是高度自动化的设备，其运行过程中如果出现故障，可能会对操作人员的人身安全造成威胁。通过维修，可以及时发现和排除潜在的安全隐患，保障操作人员的安全。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数控机床是高精度设备，其运行状态直接影响到产品的质量和精度。通过维修，可以确保数控机床处于良好的工作状态，从而保证产品的质量和精度。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数控机床维修的重要性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先检查后维修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在维修数控机床时，应先进行全面的检查和检测，确定故障的原因和位置，避免盲目维修和误判。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数控机床维修应以预防为主，加强日常的保养和维护，定期进行检查和调整，以预防故障的发生。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专业性与经验性相结合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数控机床维修需要具备一定的专业知识和技能，同时也需要丰富的实践经验。在维修过程中，应将专业性与经验性相结合，快速准确地判断和解决问题。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数控机床维修的基本原则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数控机床的常见故障及原因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主轴电机出现故障或传动带松弛，导致主轴无法正常转动。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主轴转动异常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主轴轴承损坏或轴承预紧力过大，导致主轴在旋转过程中产生较大振动。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主轴振动过大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主轴轴承润滑不良或轴承损坏，导致主轴在高速旋转时产生大量热量。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主轴发热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主轴部分的故障及原因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进给系统噪声过大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进给电机、丝杠等机械部件出现故障，产生异常噪声。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进给系统定位精度下降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由于传动系统磨损或松动，导致进给系统定位精度降低。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坐标轴移动不灵活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传动系统出现故障，如丝杠、轴承等损坏，导致坐标轴移动不顺畅。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419" r="441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进给部分的故障及原因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刀具磨损较快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由于切削参数设置不当或刀具材料选择不当，导致刀具磨损较快。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刀架、刀库无法夹紧刀具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刀架、刀库的夹紧机构出现故障，如电气或机械故障。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刀具交换异常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刀库换刀过程中出现异常，如刀具无法正确安装或无法正常交换。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刀架、刀库部分的故障及原因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加工程序错误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控制系统软件或硬件出现故障，导致加工程序无法正确执行。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坐标轴运动失控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由于控制系统软件或硬件故障，导致坐标轴运动失控。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加工过程突然中断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控制系统电源故障或软件运行异常，导致加工过程突然中断。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控制系统故障及原因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数控机床的故障诊断与排除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https://d.book118.com/367140151012006033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2024-09-06T06:25:22.614</cp:lastPrinted>
  <dcterms:created xsi:type="dcterms:W3CDTF">2024-09-05T22:25:22Z</dcterms:created>
  <dcterms:modified xsi:type="dcterms:W3CDTF">2024-09-05T22:25:24Z</dcterms:modified>
</cp:coreProperties>
</file>